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56" r:id="rId2"/>
    <p:sldId id="257" r:id="rId3"/>
    <p:sldId id="278" r:id="rId4"/>
    <p:sldId id="258" r:id="rId5"/>
    <p:sldId id="271" r:id="rId6"/>
    <p:sldId id="259" r:id="rId7"/>
    <p:sldId id="279" r:id="rId8"/>
    <p:sldId id="274" r:id="rId9"/>
    <p:sldId id="272" r:id="rId10"/>
    <p:sldId id="273" r:id="rId11"/>
    <p:sldId id="261" r:id="rId12"/>
    <p:sldId id="276" r:id="rId13"/>
    <p:sldId id="27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808C5-7E95-4D28-B809-065643F16167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D3C96-821D-42CB-A391-586CEAC9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74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6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02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15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86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26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84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85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687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26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72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82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25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83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9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78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1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EBDD7E-F2FE-4EFE-B6F2-804CD0057259}" type="datetimeFigureOut">
              <a:rPr lang="cs-CZ" smtClean="0"/>
              <a:t>06.08.2019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08FC2D-8EC3-4535-80B3-DD5A65E9B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032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947" y="1215194"/>
            <a:ext cx="10046369" cy="206943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NEJVĚTŠÍ ÚSPĚCHY LETNÍ SEZÓNY 2019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800" b="1" dirty="0" smtClean="0"/>
              <a:t>ATLETICKÉ sportovní CENTRUM MLÁDEŽE </a:t>
            </a:r>
            <a:br>
              <a:rPr lang="cs-CZ" sz="3800" b="1" dirty="0" smtClean="0"/>
            </a:br>
            <a:r>
              <a:rPr lang="cs-CZ" sz="3800" b="1" dirty="0" smtClean="0"/>
              <a:t>KOLÍN</a:t>
            </a:r>
            <a:endParaRPr lang="cs-CZ" sz="3800" b="1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1" y="3905876"/>
            <a:ext cx="1828799" cy="17730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985" y="3903612"/>
            <a:ext cx="1819312" cy="17752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114" y="3903617"/>
            <a:ext cx="1771167" cy="17711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097" y="3903616"/>
            <a:ext cx="1771167" cy="177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1706" y="-244661"/>
            <a:ext cx="7461168" cy="926432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BRONZOVÍ MEDAILISTÉ</a:t>
            </a:r>
            <a:endParaRPr lang="cs-CZ" sz="36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91706" y="854230"/>
            <a:ext cx="899962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Mistrovství ČR mužů a </a:t>
            </a:r>
            <a:r>
              <a:rPr lang="cs-CZ" sz="2000" b="1" u="sng" dirty="0" smtClean="0"/>
              <a:t>žen</a:t>
            </a:r>
            <a:endParaRPr lang="cs-CZ" sz="2000" b="1" u="sng" dirty="0"/>
          </a:p>
          <a:p>
            <a:endParaRPr lang="cs-CZ" sz="1200" b="1" dirty="0"/>
          </a:p>
          <a:p>
            <a:r>
              <a:rPr lang="cs-CZ" sz="2000" b="1" dirty="0" smtClean="0"/>
              <a:t>Renata Vocásková</a:t>
            </a:r>
            <a:r>
              <a:rPr lang="cs-CZ" sz="2000" b="1" dirty="0"/>
              <a:t>	</a:t>
            </a:r>
            <a:r>
              <a:rPr lang="cs-CZ" sz="2000" b="1" dirty="0" smtClean="0"/>
              <a:t>1500 m</a:t>
            </a:r>
          </a:p>
          <a:p>
            <a:r>
              <a:rPr lang="cs-CZ" sz="2000" b="1" dirty="0"/>
              <a:t>(odchovankyně ASCM)</a:t>
            </a:r>
          </a:p>
          <a:p>
            <a:endParaRPr lang="cs-CZ" sz="1200" b="1" dirty="0"/>
          </a:p>
          <a:p>
            <a:r>
              <a:rPr lang="cs-CZ" sz="2000" b="1" u="sng" dirty="0" smtClean="0"/>
              <a:t>Mistrovství ČR mužů a žen do 22 let</a:t>
            </a:r>
          </a:p>
          <a:p>
            <a:endParaRPr lang="cs-CZ" sz="1200" b="1" dirty="0"/>
          </a:p>
          <a:p>
            <a:r>
              <a:rPr lang="cs-CZ" sz="2000" b="1" dirty="0" smtClean="0"/>
              <a:t>Roman Pazdera	5000 m</a:t>
            </a:r>
          </a:p>
          <a:p>
            <a:r>
              <a:rPr lang="cs-CZ" sz="2000" b="1" dirty="0" smtClean="0"/>
              <a:t>Ondřej </a:t>
            </a:r>
            <a:r>
              <a:rPr lang="cs-CZ" sz="2000" b="1" dirty="0" err="1" smtClean="0"/>
              <a:t>Hodboď</a:t>
            </a:r>
            <a:r>
              <a:rPr lang="cs-CZ" sz="2000" b="1" dirty="0" smtClean="0"/>
              <a:t>	3000 m př.</a:t>
            </a:r>
          </a:p>
          <a:p>
            <a:r>
              <a:rPr lang="cs-CZ" sz="2000" b="1" dirty="0" smtClean="0"/>
              <a:t>Karel Hanuš		hod kladivem</a:t>
            </a:r>
          </a:p>
          <a:p>
            <a:r>
              <a:rPr lang="cs-CZ" sz="2000" b="1" dirty="0" smtClean="0"/>
              <a:t>Denisa Pešová		skok vysoký</a:t>
            </a:r>
          </a:p>
          <a:p>
            <a:r>
              <a:rPr lang="cs-CZ" sz="2000" b="1" dirty="0" smtClean="0"/>
              <a:t>Zuzana Pražáková	skok o tyči</a:t>
            </a:r>
          </a:p>
          <a:p>
            <a:r>
              <a:rPr lang="cs-CZ" sz="2000" b="1" dirty="0" smtClean="0"/>
              <a:t>(odchovankyně ASCM)</a:t>
            </a:r>
          </a:p>
          <a:p>
            <a:endParaRPr lang="cs-CZ" sz="1200" b="1" dirty="0"/>
          </a:p>
          <a:p>
            <a:r>
              <a:rPr lang="cs-CZ" sz="2000" b="1" u="sng" dirty="0"/>
              <a:t>Mistrovství ČR </a:t>
            </a:r>
            <a:r>
              <a:rPr lang="cs-CZ" sz="2000" b="1" u="sng" dirty="0" smtClean="0"/>
              <a:t>juniorů a dorostu</a:t>
            </a:r>
            <a:endParaRPr lang="cs-CZ" sz="2000" b="1" u="sng" dirty="0"/>
          </a:p>
          <a:p>
            <a:endParaRPr lang="cs-CZ" sz="1200" b="1" dirty="0"/>
          </a:p>
          <a:p>
            <a:r>
              <a:rPr lang="cs-CZ" sz="2000" b="1" dirty="0" smtClean="0"/>
              <a:t>Lenka Novotná</a:t>
            </a:r>
            <a:r>
              <a:rPr lang="cs-CZ" sz="2000" b="1" dirty="0"/>
              <a:t>	</a:t>
            </a:r>
            <a:r>
              <a:rPr lang="cs-CZ" sz="2000" b="1" dirty="0" smtClean="0"/>
              <a:t>300 m př.</a:t>
            </a:r>
            <a:endParaRPr lang="cs-CZ" sz="2000" b="1" dirty="0"/>
          </a:p>
          <a:p>
            <a:r>
              <a:rPr lang="cs-CZ" sz="2000" b="1" dirty="0" smtClean="0"/>
              <a:t>Drábková Eliška	hod kladivem</a:t>
            </a:r>
            <a:endParaRPr lang="cs-CZ" sz="2000" b="1" dirty="0"/>
          </a:p>
          <a:p>
            <a:r>
              <a:rPr lang="cs-CZ" sz="2000" b="1" dirty="0" smtClean="0"/>
              <a:t>Lucie Bartůšková</a:t>
            </a:r>
            <a:r>
              <a:rPr lang="cs-CZ" sz="2000" b="1" dirty="0"/>
              <a:t>	</a:t>
            </a:r>
            <a:r>
              <a:rPr lang="cs-CZ" sz="2000" b="1" dirty="0" smtClean="0"/>
              <a:t>hod oštěpem</a:t>
            </a:r>
            <a:endParaRPr lang="cs-CZ" sz="2000" b="1" dirty="0"/>
          </a:p>
          <a:p>
            <a:r>
              <a:rPr lang="cs-CZ" sz="2000" b="1" dirty="0" err="1" smtClean="0"/>
              <a:t>Rozárrie</a:t>
            </a:r>
            <a:r>
              <a:rPr lang="cs-CZ" sz="2000" b="1" dirty="0" smtClean="0"/>
              <a:t> Znamínková, Lenka Novotná,	4x100 m</a:t>
            </a:r>
            <a:endParaRPr lang="cs-CZ" sz="2000" b="1" dirty="0"/>
          </a:p>
          <a:p>
            <a:r>
              <a:rPr lang="cs-CZ" sz="2000" b="1" dirty="0" smtClean="0"/>
              <a:t>Kristýna </a:t>
            </a:r>
            <a:r>
              <a:rPr lang="cs-CZ" sz="2000" b="1" dirty="0" err="1" smtClean="0"/>
              <a:t>Šlehubrová</a:t>
            </a:r>
            <a:r>
              <a:rPr lang="cs-CZ" sz="2000" b="1" dirty="0" smtClean="0"/>
              <a:t>, Jana Šafránková</a:t>
            </a:r>
            <a:endParaRPr lang="cs-CZ" sz="2000" b="1" dirty="0"/>
          </a:p>
          <a:p>
            <a:endParaRPr lang="cs-CZ" sz="2000" b="1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991" y="4272379"/>
            <a:ext cx="3344995" cy="25087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112" y="1079810"/>
            <a:ext cx="5590117" cy="31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1706" y="-124329"/>
            <a:ext cx="7461168" cy="926432"/>
          </a:xfrm>
        </p:spPr>
        <p:txBody>
          <a:bodyPr>
            <a:normAutofit/>
          </a:bodyPr>
          <a:lstStyle/>
          <a:p>
            <a:r>
              <a:rPr lang="cs-CZ" sz="3600" b="1" u="sng" dirty="0" smtClean="0"/>
              <a:t>Finalisté mistrovství </a:t>
            </a:r>
            <a:r>
              <a:rPr lang="cs-CZ" sz="3600" b="1" u="sng" dirty="0" err="1" smtClean="0"/>
              <a:t>čr</a:t>
            </a:r>
            <a:endParaRPr lang="cs-CZ" sz="36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91705" y="806118"/>
            <a:ext cx="1132868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4. místa</a:t>
            </a:r>
          </a:p>
          <a:p>
            <a:endParaRPr lang="cs-CZ" sz="800" b="1" dirty="0" smtClean="0"/>
          </a:p>
          <a:p>
            <a:r>
              <a:rPr lang="cs-CZ" sz="2000" b="1" dirty="0" smtClean="0"/>
              <a:t>Štěpán Hampl				100 m			muži</a:t>
            </a:r>
          </a:p>
          <a:p>
            <a:r>
              <a:rPr lang="cs-CZ" sz="2000" b="1" dirty="0" smtClean="0"/>
              <a:t>Dominik Král				hod kladivem		muži</a:t>
            </a:r>
          </a:p>
          <a:p>
            <a:r>
              <a:rPr lang="cs-CZ" sz="2000" b="1" dirty="0" smtClean="0"/>
              <a:t>Marek Řehák				100 m			muži do 22 let</a:t>
            </a:r>
          </a:p>
          <a:p>
            <a:r>
              <a:rPr lang="cs-CZ" sz="2000" b="1" dirty="0" smtClean="0"/>
              <a:t>Jakub Vítek				skok o tyči		muži do 22 let</a:t>
            </a:r>
          </a:p>
          <a:p>
            <a:r>
              <a:rPr lang="cs-CZ" sz="2000" b="1" dirty="0" smtClean="0"/>
              <a:t>Dominik Holub				trojskok		junioři</a:t>
            </a:r>
            <a:endParaRPr lang="cs-CZ" sz="2000" b="1" dirty="0"/>
          </a:p>
          <a:p>
            <a:r>
              <a:rPr lang="cs-CZ" sz="2000" b="1" dirty="0" smtClean="0"/>
              <a:t>Novosadová, </a:t>
            </a:r>
            <a:r>
              <a:rPr lang="cs-CZ" sz="2000" b="1" dirty="0" err="1" smtClean="0"/>
              <a:t>Špániková</a:t>
            </a:r>
            <a:r>
              <a:rPr lang="cs-CZ" sz="2000" b="1" dirty="0" smtClean="0"/>
              <a:t>,		4x100 m		juniorky</a:t>
            </a:r>
          </a:p>
          <a:p>
            <a:r>
              <a:rPr lang="cs-CZ" sz="2000" b="1" dirty="0" err="1" smtClean="0"/>
              <a:t>Lorenčíková</a:t>
            </a:r>
            <a:r>
              <a:rPr lang="cs-CZ" sz="2000" b="1" dirty="0" smtClean="0"/>
              <a:t>, Kozlová</a:t>
            </a:r>
          </a:p>
          <a:p>
            <a:r>
              <a:rPr lang="cs-CZ" sz="2000" b="1" dirty="0" smtClean="0"/>
              <a:t>Jana Šafránková			100 m			dorostenky</a:t>
            </a:r>
          </a:p>
          <a:p>
            <a:endParaRPr lang="cs-CZ" sz="1200" b="1" dirty="0"/>
          </a:p>
          <a:p>
            <a:r>
              <a:rPr lang="cs-CZ" sz="2000" b="1" u="sng" dirty="0"/>
              <a:t>5. místa</a:t>
            </a:r>
          </a:p>
          <a:p>
            <a:endParaRPr lang="cs-CZ" sz="800" b="1" dirty="0"/>
          </a:p>
          <a:p>
            <a:r>
              <a:rPr lang="cs-CZ" sz="2000" b="1" dirty="0"/>
              <a:t>Matyáš Koška				100 m			muži do 22 let</a:t>
            </a:r>
          </a:p>
          <a:p>
            <a:r>
              <a:rPr lang="cs-CZ" sz="2000" b="1" dirty="0"/>
              <a:t>Anna Kozlová				400 m			ženy do 22 let</a:t>
            </a:r>
          </a:p>
          <a:p>
            <a:r>
              <a:rPr lang="cs-CZ" sz="2000" b="1" dirty="0"/>
              <a:t>Martin Pecha				800 m			junioři</a:t>
            </a:r>
          </a:p>
          <a:p>
            <a:r>
              <a:rPr lang="cs-CZ" sz="2000" b="1" dirty="0"/>
              <a:t>Tomáš </a:t>
            </a:r>
            <a:r>
              <a:rPr lang="cs-CZ" sz="2000" b="1" dirty="0" err="1"/>
              <a:t>Puczek</a:t>
            </a:r>
            <a:r>
              <a:rPr lang="cs-CZ" sz="2000" b="1" dirty="0"/>
              <a:t>				skok vysoký		junioři</a:t>
            </a:r>
          </a:p>
          <a:p>
            <a:r>
              <a:rPr lang="cs-CZ" sz="2000" b="1" dirty="0"/>
              <a:t>Anna Kozlová				400 m			juniorky</a:t>
            </a:r>
          </a:p>
          <a:p>
            <a:r>
              <a:rPr lang="cs-CZ" sz="2000" b="1" dirty="0"/>
              <a:t>Jakub Dudáš				hod oštěpem		dorostenci</a:t>
            </a:r>
          </a:p>
          <a:p>
            <a:r>
              <a:rPr lang="cs-CZ" sz="2000" b="1" dirty="0"/>
              <a:t>Eliška Králová				200 m			dorostenky</a:t>
            </a:r>
          </a:p>
          <a:p>
            <a:r>
              <a:rPr lang="cs-CZ" sz="2000" b="1" dirty="0"/>
              <a:t>Vanessa Adamcová			2000 m př.		dorostenky</a:t>
            </a:r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297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1706" y="-124333"/>
            <a:ext cx="7461168" cy="926432"/>
          </a:xfrm>
        </p:spPr>
        <p:txBody>
          <a:bodyPr>
            <a:normAutofit/>
          </a:bodyPr>
          <a:lstStyle/>
          <a:p>
            <a:r>
              <a:rPr lang="cs-CZ" sz="3600" b="1" u="sng" dirty="0" smtClean="0"/>
              <a:t>Finalisté mistrovství </a:t>
            </a:r>
            <a:r>
              <a:rPr lang="cs-CZ" sz="3600" b="1" u="sng" dirty="0" err="1" smtClean="0"/>
              <a:t>čr</a:t>
            </a:r>
            <a:endParaRPr lang="cs-CZ" sz="36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91705" y="854248"/>
            <a:ext cx="113286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6</a:t>
            </a:r>
            <a:r>
              <a:rPr lang="cs-CZ" sz="2000" b="1" u="sng" dirty="0" smtClean="0"/>
              <a:t>. místa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Lenka Novotná			400 m př.		ženy</a:t>
            </a:r>
          </a:p>
          <a:p>
            <a:r>
              <a:rPr lang="cs-CZ" sz="2000" b="1" dirty="0" smtClean="0"/>
              <a:t>Pražáková, Novotná,</a:t>
            </a:r>
          </a:p>
          <a:p>
            <a:r>
              <a:rPr lang="cs-CZ" sz="2000" b="1" dirty="0" smtClean="0"/>
              <a:t>Znamínková, Šafránková		4x100 m		ženy</a:t>
            </a:r>
          </a:p>
          <a:p>
            <a:r>
              <a:rPr lang="cs-CZ" sz="2000" b="1" dirty="0" smtClean="0"/>
              <a:t>Josef Adamec				400 m			muži do 22 let</a:t>
            </a:r>
          </a:p>
          <a:p>
            <a:r>
              <a:rPr lang="cs-CZ" sz="2000" b="1" dirty="0" smtClean="0"/>
              <a:t>Dominik Holub				trojskok		muži do 22 let</a:t>
            </a:r>
          </a:p>
          <a:p>
            <a:r>
              <a:rPr lang="cs-CZ" sz="2000" b="1" dirty="0" smtClean="0"/>
              <a:t>Kozlová, </a:t>
            </a:r>
            <a:r>
              <a:rPr lang="cs-CZ" sz="2000" b="1" dirty="0" err="1" smtClean="0"/>
              <a:t>Špániková</a:t>
            </a:r>
            <a:r>
              <a:rPr lang="cs-CZ" sz="2000" b="1" dirty="0" smtClean="0"/>
              <a:t>,			4x400 m		ženy do 22 let</a:t>
            </a:r>
          </a:p>
          <a:p>
            <a:r>
              <a:rPr lang="cs-CZ" sz="2000" b="1" dirty="0" err="1" smtClean="0"/>
              <a:t>Lorenčíková</a:t>
            </a:r>
            <a:r>
              <a:rPr lang="cs-CZ" sz="2000" b="1" dirty="0" smtClean="0"/>
              <a:t>, Slavíková</a:t>
            </a:r>
          </a:p>
          <a:p>
            <a:r>
              <a:rPr lang="cs-CZ" sz="2000" b="1" dirty="0" smtClean="0"/>
              <a:t>Dominik Holub				skok daleký		junioři</a:t>
            </a:r>
          </a:p>
          <a:p>
            <a:r>
              <a:rPr lang="cs-CZ" sz="2000" b="1" dirty="0" smtClean="0"/>
              <a:t>Pecha, Stehno,			4x400 m		junioři</a:t>
            </a:r>
          </a:p>
          <a:p>
            <a:r>
              <a:rPr lang="cs-CZ" sz="2000" b="1" dirty="0" smtClean="0"/>
              <a:t>Tláskal, Podaný</a:t>
            </a:r>
            <a:endParaRPr lang="cs-CZ" sz="2000" b="1" dirty="0"/>
          </a:p>
          <a:p>
            <a:r>
              <a:rPr lang="cs-CZ" sz="2000" b="1" dirty="0" smtClean="0"/>
              <a:t>Filip Moc				hod oštěpem		dorostenci</a:t>
            </a:r>
          </a:p>
        </p:txBody>
      </p:sp>
    </p:spTree>
    <p:extLst>
      <p:ext uri="{BB962C8B-B14F-4D97-AF65-F5344CB8AC3E}">
        <p14:creationId xmlns:p14="http://schemas.microsoft.com/office/powerpoint/2010/main" val="18129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1706" y="-100271"/>
            <a:ext cx="7461168" cy="926432"/>
          </a:xfrm>
        </p:spPr>
        <p:txBody>
          <a:bodyPr>
            <a:normAutofit/>
          </a:bodyPr>
          <a:lstStyle/>
          <a:p>
            <a:r>
              <a:rPr lang="cs-CZ" sz="3600" b="1" u="sng" dirty="0" smtClean="0"/>
              <a:t>Finalisté mistrovství </a:t>
            </a:r>
            <a:r>
              <a:rPr lang="cs-CZ" sz="3600" b="1" u="sng" dirty="0" err="1" smtClean="0"/>
              <a:t>čr</a:t>
            </a:r>
            <a:endParaRPr lang="cs-CZ" sz="36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91705" y="866276"/>
            <a:ext cx="113286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7</a:t>
            </a:r>
            <a:r>
              <a:rPr lang="cs-CZ" sz="2000" b="1" u="sng" dirty="0" smtClean="0"/>
              <a:t>. místa</a:t>
            </a:r>
          </a:p>
          <a:p>
            <a:endParaRPr lang="cs-CZ" sz="1200" b="1" dirty="0" smtClean="0"/>
          </a:p>
          <a:p>
            <a:r>
              <a:rPr lang="cs-CZ" sz="2000" b="1" dirty="0" smtClean="0"/>
              <a:t>Roman Pazdera			5000 m			muži</a:t>
            </a:r>
            <a:endParaRPr lang="cs-CZ" sz="2000" b="1" dirty="0"/>
          </a:p>
          <a:p>
            <a:r>
              <a:rPr lang="cs-CZ" sz="2000" b="1" dirty="0" smtClean="0"/>
              <a:t>Jakub Vítek				skok o tyči		muži</a:t>
            </a:r>
          </a:p>
          <a:p>
            <a:r>
              <a:rPr lang="cs-CZ" sz="2000" b="1" dirty="0" smtClean="0"/>
              <a:t>Oto </a:t>
            </a:r>
            <a:r>
              <a:rPr lang="cs-CZ" sz="2000" b="1" dirty="0" err="1" smtClean="0"/>
              <a:t>Moses</a:t>
            </a:r>
            <a:r>
              <a:rPr lang="cs-CZ" sz="2000" b="1" dirty="0" smtClean="0"/>
              <a:t>				hod diskem		muži do 22 let</a:t>
            </a:r>
          </a:p>
          <a:p>
            <a:r>
              <a:rPr lang="cs-CZ" sz="2000" b="1" dirty="0" smtClean="0"/>
              <a:t>Matyáš Koška				200 m			junioři</a:t>
            </a:r>
          </a:p>
          <a:p>
            <a:r>
              <a:rPr lang="cs-CZ" sz="2000" b="1" dirty="0" smtClean="0"/>
              <a:t>Jan </a:t>
            </a:r>
            <a:r>
              <a:rPr lang="cs-CZ" sz="2000" b="1" dirty="0" err="1" smtClean="0"/>
              <a:t>Groček</a:t>
            </a:r>
            <a:r>
              <a:rPr lang="cs-CZ" sz="2000" b="1" dirty="0" smtClean="0"/>
              <a:t>				vrh koulí		junioři</a:t>
            </a:r>
          </a:p>
          <a:p>
            <a:r>
              <a:rPr lang="cs-CZ" sz="2000" b="1" dirty="0" smtClean="0"/>
              <a:t>Oto </a:t>
            </a:r>
            <a:r>
              <a:rPr lang="cs-CZ" sz="2000" b="1" dirty="0" err="1" smtClean="0"/>
              <a:t>Moses</a:t>
            </a:r>
            <a:r>
              <a:rPr lang="cs-CZ" sz="2000" b="1" dirty="0" smtClean="0"/>
              <a:t>				hod diskem		junioři</a:t>
            </a:r>
          </a:p>
          <a:p>
            <a:r>
              <a:rPr lang="cs-CZ" sz="2000" b="1" dirty="0" smtClean="0"/>
              <a:t>Martin </a:t>
            </a:r>
            <a:r>
              <a:rPr lang="cs-CZ" sz="2000" b="1" dirty="0" err="1" smtClean="0"/>
              <a:t>Buryan</a:t>
            </a:r>
            <a:r>
              <a:rPr lang="cs-CZ" sz="2000" b="1" dirty="0" smtClean="0"/>
              <a:t>				hod kladivem		junioři</a:t>
            </a:r>
          </a:p>
          <a:p>
            <a:r>
              <a:rPr lang="cs-CZ" sz="2000" b="1" dirty="0" smtClean="0"/>
              <a:t>Adéla </a:t>
            </a:r>
            <a:r>
              <a:rPr lang="cs-CZ" sz="2000" b="1" dirty="0" err="1" smtClean="0"/>
              <a:t>Lorenčíková</a:t>
            </a:r>
            <a:r>
              <a:rPr lang="cs-CZ" sz="2000" b="1" dirty="0" smtClean="0"/>
              <a:t>			400 m			juniorky</a:t>
            </a:r>
          </a:p>
          <a:p>
            <a:r>
              <a:rPr lang="cs-CZ" sz="2000" b="1" dirty="0" smtClean="0"/>
              <a:t>Žaneta Vrbová				hod oštěpem		dorostenky</a:t>
            </a:r>
          </a:p>
          <a:p>
            <a:endParaRPr lang="cs-CZ" sz="1200" b="1" dirty="0"/>
          </a:p>
          <a:p>
            <a:r>
              <a:rPr lang="cs-CZ" sz="2000" b="1" u="sng" dirty="0"/>
              <a:t>8. místa</a:t>
            </a:r>
          </a:p>
          <a:p>
            <a:endParaRPr lang="cs-CZ" sz="1200" b="1" dirty="0"/>
          </a:p>
          <a:p>
            <a:r>
              <a:rPr lang="cs-CZ" sz="2000" b="1" dirty="0"/>
              <a:t>Karel Hanuš				hod kladivem		muži</a:t>
            </a:r>
          </a:p>
          <a:p>
            <a:r>
              <a:rPr lang="cs-CZ" sz="2000" b="1" dirty="0"/>
              <a:t>Jan </a:t>
            </a:r>
            <a:r>
              <a:rPr lang="cs-CZ" sz="2000" b="1" dirty="0" err="1"/>
              <a:t>Groček</a:t>
            </a:r>
            <a:r>
              <a:rPr lang="cs-CZ" sz="2000" b="1" dirty="0"/>
              <a:t>				vrh koulí		muži do 22 let</a:t>
            </a:r>
          </a:p>
          <a:p>
            <a:r>
              <a:rPr lang="cs-CZ" sz="2000" b="1" dirty="0"/>
              <a:t>Martin </a:t>
            </a:r>
            <a:r>
              <a:rPr lang="cs-CZ" sz="2000" b="1" dirty="0" err="1"/>
              <a:t>Buryan</a:t>
            </a:r>
            <a:r>
              <a:rPr lang="cs-CZ" sz="2000" b="1" dirty="0"/>
              <a:t>				hod kladivem		muži do 22 let</a:t>
            </a:r>
          </a:p>
          <a:p>
            <a:r>
              <a:rPr lang="cs-CZ" sz="2000" b="1" dirty="0"/>
              <a:t>Žaneta Vrbová				hod oštěpem		ženy do 22 let</a:t>
            </a:r>
          </a:p>
          <a:p>
            <a:r>
              <a:rPr lang="cs-CZ" sz="2000" b="1" dirty="0"/>
              <a:t>Barbora Malá				vrh koulí		dorostenky</a:t>
            </a:r>
          </a:p>
          <a:p>
            <a:endParaRPr lang="cs-CZ" sz="2000" b="1" dirty="0"/>
          </a:p>
          <a:p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56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4769" y="214563"/>
            <a:ext cx="7846178" cy="926432"/>
          </a:xfrm>
        </p:spPr>
        <p:txBody>
          <a:bodyPr>
            <a:normAutofit/>
          </a:bodyPr>
          <a:lstStyle/>
          <a:p>
            <a:r>
              <a:rPr lang="cs-CZ" sz="3600" b="1" u="sng" dirty="0" smtClean="0"/>
              <a:t>Letní Světová univerziáda:</a:t>
            </a:r>
            <a:endParaRPr lang="cs-CZ" sz="36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594769" y="1720515"/>
            <a:ext cx="112256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Helena Jiranová </a:t>
            </a:r>
            <a:r>
              <a:rPr lang="cs-CZ" sz="2000" b="1" dirty="0" smtClean="0"/>
              <a:t>(odchovankyně ASCM)</a:t>
            </a:r>
            <a:endParaRPr lang="cs-CZ" sz="3200" b="1" dirty="0" smtClean="0"/>
          </a:p>
          <a:p>
            <a:r>
              <a:rPr lang="cs-CZ" sz="3200" b="1" dirty="0" smtClean="0"/>
              <a:t>	</a:t>
            </a:r>
            <a:r>
              <a:rPr lang="cs-CZ" sz="2400" b="1" dirty="0" smtClean="0"/>
              <a:t>  7. místo – 4x100 m</a:t>
            </a:r>
          </a:p>
          <a:p>
            <a:r>
              <a:rPr lang="cs-CZ" sz="2400" b="1" dirty="0"/>
              <a:t>	</a:t>
            </a:r>
            <a:r>
              <a:rPr lang="cs-CZ" sz="2400" b="1" dirty="0" smtClean="0"/>
              <a:t>19. místo – 100 m př.</a:t>
            </a:r>
          </a:p>
          <a:p>
            <a:endParaRPr lang="cs-CZ" sz="2400" b="1" dirty="0"/>
          </a:p>
          <a:p>
            <a:r>
              <a:rPr lang="cs-CZ" sz="3200" b="1" dirty="0" smtClean="0"/>
              <a:t>Renata Vocásková </a:t>
            </a:r>
            <a:r>
              <a:rPr lang="cs-CZ" sz="2000" b="1" dirty="0"/>
              <a:t>(odchovankyně ASCM</a:t>
            </a:r>
            <a:r>
              <a:rPr lang="cs-CZ" sz="2000" b="1" dirty="0" smtClean="0"/>
              <a:t>)</a:t>
            </a:r>
          </a:p>
          <a:p>
            <a:endParaRPr lang="cs-CZ" sz="800" b="1" dirty="0"/>
          </a:p>
          <a:p>
            <a:r>
              <a:rPr lang="cs-CZ" sz="2400" b="1" dirty="0"/>
              <a:t>	</a:t>
            </a:r>
            <a:r>
              <a:rPr lang="cs-CZ" sz="2400" b="1" dirty="0" smtClean="0"/>
              <a:t>25. </a:t>
            </a:r>
            <a:r>
              <a:rPr lang="cs-CZ" sz="2400" b="1" dirty="0"/>
              <a:t>místo – </a:t>
            </a:r>
            <a:r>
              <a:rPr lang="cs-CZ" sz="2400" b="1" dirty="0" smtClean="0"/>
              <a:t>800 m</a:t>
            </a:r>
            <a:endParaRPr lang="cs-CZ" sz="2400" b="1" dirty="0"/>
          </a:p>
          <a:p>
            <a:endParaRPr lang="cs-CZ" sz="3200" b="1" dirty="0" smtClean="0"/>
          </a:p>
          <a:p>
            <a:endParaRPr lang="cs-CZ" sz="3200" b="1" dirty="0"/>
          </a:p>
          <a:p>
            <a:r>
              <a:rPr lang="cs-CZ" sz="3200" b="1" dirty="0" smtClean="0"/>
              <a:t>	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		</a:t>
            </a:r>
            <a:endParaRPr lang="cs-CZ" sz="2400" b="1" dirty="0" smtClean="0"/>
          </a:p>
        </p:txBody>
      </p:sp>
      <p:pic>
        <p:nvPicPr>
          <p:cNvPr id="1026" name="Picture 2" descr="VÃ½sledek obrÃ¡zku pro renata vocÃ¡skovÃ¡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8836" y="3928698"/>
            <a:ext cx="1840832" cy="27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helena jiranovÃ¡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18" y="1479880"/>
            <a:ext cx="3056856" cy="22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4769" y="214563"/>
            <a:ext cx="7846178" cy="926432"/>
          </a:xfrm>
        </p:spPr>
        <p:txBody>
          <a:bodyPr>
            <a:normAutofit/>
          </a:bodyPr>
          <a:lstStyle/>
          <a:p>
            <a:r>
              <a:rPr lang="cs-CZ" sz="3600" b="1" u="sng" dirty="0" smtClean="0"/>
              <a:t>Mistrovství Evropy do 22 let:</a:t>
            </a:r>
            <a:endParaRPr lang="cs-CZ" sz="36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594769" y="1720515"/>
            <a:ext cx="112256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Zuzana Pražáková </a:t>
            </a:r>
            <a:r>
              <a:rPr lang="cs-CZ" sz="2000" b="1" dirty="0" smtClean="0"/>
              <a:t>(odchovankyně ASCM)</a:t>
            </a:r>
            <a:endParaRPr lang="cs-CZ" sz="3200" b="1" dirty="0" smtClean="0"/>
          </a:p>
          <a:p>
            <a:r>
              <a:rPr lang="cs-CZ" sz="3200" b="1" dirty="0" smtClean="0"/>
              <a:t>	</a:t>
            </a:r>
            <a:r>
              <a:rPr lang="cs-CZ" sz="2400" b="1" dirty="0" smtClean="0"/>
              <a:t>20. místo - skok o tyči</a:t>
            </a:r>
            <a:endParaRPr lang="cs-CZ" sz="2400" b="1" dirty="0"/>
          </a:p>
          <a:p>
            <a:endParaRPr lang="cs-CZ" sz="3200" b="1" dirty="0" smtClean="0"/>
          </a:p>
          <a:p>
            <a:endParaRPr lang="cs-CZ" sz="3200" b="1" dirty="0"/>
          </a:p>
          <a:p>
            <a:r>
              <a:rPr lang="cs-CZ" sz="3200" b="1" dirty="0" smtClean="0"/>
              <a:t>	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		Štěpán Hampl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			</a:t>
            </a:r>
            <a:r>
              <a:rPr lang="cs-CZ" sz="2400" b="1" dirty="0" smtClean="0"/>
              <a:t>23. místo – běh na 100 metrů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4758" y="1298457"/>
            <a:ext cx="4235634" cy="36465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82" y="2870652"/>
            <a:ext cx="3560197" cy="38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1" y="214563"/>
            <a:ext cx="7846178" cy="926432"/>
          </a:xfrm>
        </p:spPr>
        <p:txBody>
          <a:bodyPr>
            <a:normAutofit/>
          </a:bodyPr>
          <a:lstStyle/>
          <a:p>
            <a:r>
              <a:rPr lang="cs-CZ" sz="3600" b="1" u="sng" dirty="0" smtClean="0"/>
              <a:t>Mistrovství Evropy Juniorů:</a:t>
            </a:r>
            <a:endParaRPr lang="cs-CZ" sz="36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594769" y="1299788"/>
            <a:ext cx="1122562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							</a:t>
            </a:r>
            <a:r>
              <a:rPr lang="cs-CZ" sz="3200" b="1" dirty="0"/>
              <a:t>Ondřej </a:t>
            </a:r>
            <a:r>
              <a:rPr lang="cs-CZ" sz="3200" b="1" dirty="0" err="1"/>
              <a:t>Hodboď</a:t>
            </a:r>
            <a:endParaRPr lang="cs-CZ" sz="3200" b="1" dirty="0"/>
          </a:p>
          <a:p>
            <a:r>
              <a:rPr lang="cs-CZ" sz="2400" b="1" dirty="0" smtClean="0"/>
              <a:t>							22</a:t>
            </a:r>
            <a:r>
              <a:rPr lang="cs-CZ" sz="2400" b="1" dirty="0"/>
              <a:t>. místo – 3000 m překážek</a:t>
            </a:r>
          </a:p>
          <a:p>
            <a:endParaRPr lang="cs-CZ" sz="3200" b="1" dirty="0" smtClean="0"/>
          </a:p>
          <a:p>
            <a:endParaRPr lang="cs-CZ" sz="3200" b="1" dirty="0"/>
          </a:p>
          <a:p>
            <a:r>
              <a:rPr lang="cs-CZ" sz="3200" b="1" dirty="0"/>
              <a:t>	</a:t>
            </a:r>
            <a:r>
              <a:rPr lang="cs-CZ" sz="3200" b="1" dirty="0" smtClean="0"/>
              <a:t>		</a:t>
            </a:r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1200" b="1" dirty="0" smtClean="0"/>
          </a:p>
          <a:p>
            <a:r>
              <a:rPr lang="cs-CZ" sz="3200" b="1" dirty="0"/>
              <a:t>Denisa Pešová		</a:t>
            </a:r>
            <a:r>
              <a:rPr lang="cs-CZ" sz="3200" b="1" dirty="0" smtClean="0"/>
              <a:t>Stanislav </a:t>
            </a:r>
            <a:r>
              <a:rPr lang="cs-CZ" sz="3200" b="1" dirty="0"/>
              <a:t>Jíra</a:t>
            </a:r>
          </a:p>
          <a:p>
            <a:r>
              <a:rPr lang="cs-CZ" sz="2400" b="1" dirty="0"/>
              <a:t>17. místo - skok vysoký		</a:t>
            </a:r>
            <a:r>
              <a:rPr lang="cs-CZ" sz="2400" b="1" dirty="0" smtClean="0"/>
              <a:t>28</a:t>
            </a:r>
            <a:r>
              <a:rPr lang="cs-CZ" sz="2400" b="1" dirty="0"/>
              <a:t>. místo – 100 </a:t>
            </a:r>
            <a:r>
              <a:rPr lang="cs-CZ" sz="2400" b="1" dirty="0" smtClean="0"/>
              <a:t>metrů</a:t>
            </a:r>
          </a:p>
          <a:p>
            <a:endParaRPr lang="cs-CZ" sz="2400" b="1" dirty="0"/>
          </a:p>
          <a:p>
            <a:r>
              <a:rPr lang="cs-CZ" sz="3200" b="1" dirty="0" smtClean="0"/>
              <a:t>Jakub </a:t>
            </a:r>
            <a:r>
              <a:rPr lang="cs-CZ" sz="3200" b="1" dirty="0"/>
              <a:t>Vítek			</a:t>
            </a:r>
            <a:r>
              <a:rPr lang="cs-CZ" sz="3200" b="1" dirty="0" smtClean="0"/>
              <a:t>Matyáš </a:t>
            </a:r>
            <a:r>
              <a:rPr lang="cs-CZ" sz="3200" b="1" dirty="0"/>
              <a:t>Koška</a:t>
            </a:r>
          </a:p>
          <a:p>
            <a:r>
              <a:rPr lang="cs-CZ" sz="2400" b="1" dirty="0"/>
              <a:t>17. místo – skok o tyči		</a:t>
            </a:r>
            <a:r>
              <a:rPr lang="cs-CZ" sz="2400" b="1" dirty="0" smtClean="0"/>
              <a:t>DQ </a:t>
            </a:r>
            <a:r>
              <a:rPr lang="cs-CZ" sz="2400" b="1" dirty="0"/>
              <a:t>– 4x100 metrů</a:t>
            </a:r>
          </a:p>
          <a:p>
            <a:endParaRPr lang="cs-CZ" sz="2400" b="1" dirty="0"/>
          </a:p>
          <a:p>
            <a:endParaRPr lang="cs-CZ" sz="2400" b="1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88" y="1299788"/>
            <a:ext cx="4693570" cy="31728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3719" y="2388021"/>
            <a:ext cx="2491164" cy="22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1" y="443168"/>
            <a:ext cx="9289968" cy="926432"/>
          </a:xfrm>
        </p:spPr>
        <p:txBody>
          <a:bodyPr>
            <a:normAutofit/>
          </a:bodyPr>
          <a:lstStyle/>
          <a:p>
            <a:r>
              <a:rPr lang="cs-CZ" sz="3600" b="1" u="sng" dirty="0" smtClean="0"/>
              <a:t>Mistrovství Evropy v běhu do vrchu:</a:t>
            </a:r>
            <a:endParaRPr lang="cs-CZ" sz="36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594769" y="1456204"/>
            <a:ext cx="112256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Roman Pazdera</a:t>
            </a:r>
            <a:endParaRPr lang="cs-CZ" sz="3200" b="1" dirty="0"/>
          </a:p>
          <a:p>
            <a:r>
              <a:rPr lang="cs-CZ" sz="2400" b="1" dirty="0" smtClean="0"/>
              <a:t>26. </a:t>
            </a:r>
            <a:r>
              <a:rPr lang="cs-CZ" sz="2400" b="1" dirty="0"/>
              <a:t>místo – </a:t>
            </a:r>
            <a:r>
              <a:rPr lang="cs-CZ" sz="2400" b="1" dirty="0" smtClean="0"/>
              <a:t>kategorie juniorů</a:t>
            </a:r>
            <a:endParaRPr lang="cs-CZ" sz="2400" b="1" dirty="0"/>
          </a:p>
          <a:p>
            <a:endParaRPr lang="cs-CZ" sz="3200" b="1" dirty="0" smtClean="0"/>
          </a:p>
          <a:p>
            <a:endParaRPr lang="cs-CZ" sz="3200" b="1" dirty="0"/>
          </a:p>
          <a:p>
            <a:r>
              <a:rPr lang="cs-CZ" sz="3200" b="1" dirty="0"/>
              <a:t>	</a:t>
            </a:r>
            <a:r>
              <a:rPr lang="cs-CZ" sz="3200" b="1" dirty="0" smtClean="0"/>
              <a:t>		</a:t>
            </a:r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1200" b="1" dirty="0" smtClean="0"/>
          </a:p>
          <a:p>
            <a:endParaRPr lang="cs-CZ" sz="2400" b="1" dirty="0"/>
          </a:p>
          <a:p>
            <a:endParaRPr lang="cs-CZ" sz="2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295" y="2538663"/>
            <a:ext cx="6160168" cy="41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1706" y="284747"/>
            <a:ext cx="7461168" cy="926432"/>
          </a:xfrm>
        </p:spPr>
        <p:txBody>
          <a:bodyPr>
            <a:normAutofit fontScale="90000"/>
          </a:bodyPr>
          <a:lstStyle/>
          <a:p>
            <a:r>
              <a:rPr lang="cs-CZ" sz="3200" b="1" u="sng" dirty="0" smtClean="0"/>
              <a:t>Mezistátní utkání juniorů</a:t>
            </a:r>
            <a:br>
              <a:rPr lang="cs-CZ" sz="3200" b="1" u="sng" dirty="0" smtClean="0"/>
            </a:br>
            <a:r>
              <a:rPr lang="cs-CZ" sz="2700" b="1" u="sng" dirty="0" smtClean="0"/>
              <a:t>HUN – SLO – </a:t>
            </a:r>
            <a:r>
              <a:rPr lang="cs-CZ" sz="2700" b="1" u="sng" dirty="0"/>
              <a:t>SVK – </a:t>
            </a:r>
            <a:r>
              <a:rPr lang="cs-CZ" sz="2700" b="1" u="sng" dirty="0" smtClean="0"/>
              <a:t>CZE</a:t>
            </a:r>
            <a:endParaRPr lang="cs-CZ" sz="27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91706" y="1407702"/>
            <a:ext cx="8999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b="1" dirty="0"/>
          </a:p>
          <a:p>
            <a:r>
              <a:rPr lang="cs-CZ" sz="2000" b="1" dirty="0" smtClean="0"/>
              <a:t>Jakub Vítek		skok o tyči	  1. místo</a:t>
            </a:r>
          </a:p>
          <a:p>
            <a:r>
              <a:rPr lang="cs-CZ" sz="2000" b="1" dirty="0" smtClean="0"/>
              <a:t>Stanislav Jíra		4x100 m	  1. místo</a:t>
            </a:r>
          </a:p>
          <a:p>
            <a:r>
              <a:rPr lang="cs-CZ" sz="2000" b="1" dirty="0" smtClean="0"/>
              <a:t>Matyáš Koška		100 m		  2. místo</a:t>
            </a:r>
          </a:p>
          <a:p>
            <a:r>
              <a:rPr lang="cs-CZ" sz="2000" b="1" dirty="0" smtClean="0"/>
              <a:t>Dominik Král </a:t>
            </a:r>
            <a:r>
              <a:rPr lang="cs-CZ" sz="2000" b="1" dirty="0"/>
              <a:t>		</a:t>
            </a:r>
            <a:r>
              <a:rPr lang="cs-CZ" sz="2000" b="1" dirty="0" smtClean="0"/>
              <a:t>hod kladivem	  3. místo</a:t>
            </a:r>
          </a:p>
          <a:p>
            <a:r>
              <a:rPr lang="cs-CZ" sz="2000" b="1" dirty="0" smtClean="0"/>
              <a:t>Denisa Pešová 	skok vysoký	  4. místo</a:t>
            </a:r>
          </a:p>
          <a:p>
            <a:r>
              <a:rPr lang="cs-CZ" sz="2000" b="1" dirty="0" smtClean="0"/>
              <a:t>Karel Hanuš		hod kladivem	  7. místo</a:t>
            </a:r>
          </a:p>
          <a:p>
            <a:r>
              <a:rPr lang="cs-CZ" sz="2000" b="1" dirty="0" smtClean="0"/>
              <a:t>		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586" y="998620"/>
            <a:ext cx="3150940" cy="55966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028" y="3753854"/>
            <a:ext cx="4155398" cy="29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1706" y="284747"/>
            <a:ext cx="7461168" cy="926432"/>
          </a:xfrm>
        </p:spPr>
        <p:txBody>
          <a:bodyPr>
            <a:normAutofit fontScale="90000"/>
          </a:bodyPr>
          <a:lstStyle/>
          <a:p>
            <a:r>
              <a:rPr lang="cs-CZ" sz="3200" b="1" u="sng" dirty="0" smtClean="0"/>
              <a:t>Letní olympiáda dětí a mládeže</a:t>
            </a:r>
            <a:br>
              <a:rPr lang="cs-CZ" sz="3200" b="1" u="sng" dirty="0" smtClean="0"/>
            </a:br>
            <a:endParaRPr lang="cs-CZ" sz="27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91706" y="1407702"/>
            <a:ext cx="8999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b="1" dirty="0"/>
          </a:p>
          <a:p>
            <a:r>
              <a:rPr lang="cs-CZ" sz="2000" b="1" dirty="0" smtClean="0"/>
              <a:t>Magdalena Zídková	skok vysoký	  1. místo – mladší žákyně</a:t>
            </a:r>
            <a:endParaRPr lang="cs-CZ" sz="2000" b="1" dirty="0"/>
          </a:p>
          <a:p>
            <a:r>
              <a:rPr lang="cs-CZ" sz="2000" b="1" dirty="0" smtClean="0"/>
              <a:t>Anna </a:t>
            </a:r>
            <a:r>
              <a:rPr lang="cs-CZ" sz="2000" b="1" dirty="0" err="1" smtClean="0"/>
              <a:t>Radikovská</a:t>
            </a:r>
            <a:r>
              <a:rPr lang="cs-CZ" sz="2000" b="1" dirty="0" smtClean="0"/>
              <a:t>	hod oštěpem	  2. místo – starší žákyně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Adéla Pipková		vrh koulí	  </a:t>
            </a:r>
            <a:r>
              <a:rPr lang="cs-CZ" sz="2000" b="1" dirty="0"/>
              <a:t>7</a:t>
            </a:r>
            <a:r>
              <a:rPr lang="cs-CZ" sz="2000" b="1" dirty="0" smtClean="0"/>
              <a:t>. místo – starší žákyně</a:t>
            </a:r>
          </a:p>
          <a:p>
            <a:r>
              <a:rPr lang="cs-CZ" sz="2000" b="1" dirty="0" smtClean="0"/>
              <a:t>Vít Vinduška</a:t>
            </a:r>
            <a:r>
              <a:rPr lang="cs-CZ" sz="2000" b="1" dirty="0"/>
              <a:t>		</a:t>
            </a:r>
            <a:r>
              <a:rPr lang="cs-CZ" sz="2000" b="1" dirty="0" smtClean="0"/>
              <a:t>60 m		  7. místo – starší žáci</a:t>
            </a:r>
          </a:p>
          <a:p>
            <a:r>
              <a:rPr lang="cs-CZ" sz="2000" b="1" dirty="0" smtClean="0"/>
              <a:t>		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781" y="1211178"/>
            <a:ext cx="2636286" cy="46825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26" y="3654471"/>
            <a:ext cx="3406942" cy="22485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892" y="4044174"/>
            <a:ext cx="4546964" cy="18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91706" y="1142998"/>
            <a:ext cx="899962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Mistrovství ČR mužů a žen</a:t>
            </a:r>
          </a:p>
          <a:p>
            <a:endParaRPr lang="cs-CZ" sz="2000" b="1" dirty="0"/>
          </a:p>
          <a:p>
            <a:r>
              <a:rPr lang="cs-CZ" sz="2000" b="1" dirty="0" smtClean="0"/>
              <a:t>Matyáš Koška, Dominik Holub,   4x100 m	</a:t>
            </a:r>
          </a:p>
          <a:p>
            <a:r>
              <a:rPr lang="cs-CZ" sz="2000" b="1" dirty="0" smtClean="0"/>
              <a:t>Stanislav Jíra, Štěpán Hampl</a:t>
            </a:r>
          </a:p>
          <a:p>
            <a:endParaRPr lang="cs-CZ" sz="2000" b="1" dirty="0"/>
          </a:p>
          <a:p>
            <a:r>
              <a:rPr lang="cs-CZ" sz="2000" b="1" dirty="0" smtClean="0"/>
              <a:t>Helena Jiranová 		    4x100 m</a:t>
            </a:r>
          </a:p>
          <a:p>
            <a:r>
              <a:rPr lang="cs-CZ" sz="2000" b="1" dirty="0"/>
              <a:t>(odchovankyně ASCM</a:t>
            </a:r>
            <a:r>
              <a:rPr lang="cs-CZ" sz="2000" b="1" dirty="0" smtClean="0"/>
              <a:t>)</a:t>
            </a:r>
          </a:p>
          <a:p>
            <a:endParaRPr lang="cs-CZ" sz="2000" b="1" dirty="0"/>
          </a:p>
          <a:p>
            <a:r>
              <a:rPr lang="cs-CZ" sz="2000" b="1" u="sng" dirty="0" smtClean="0"/>
              <a:t>Mistrovství ČR mužů a žen do 22 let</a:t>
            </a:r>
            <a:endParaRPr lang="cs-CZ" sz="2000" b="1" dirty="0" smtClean="0"/>
          </a:p>
          <a:p>
            <a:endParaRPr lang="cs-CZ" sz="2000" b="1" u="sng" dirty="0" smtClean="0"/>
          </a:p>
          <a:p>
            <a:r>
              <a:rPr lang="cs-CZ" sz="2000" b="1" dirty="0" smtClean="0"/>
              <a:t>Štěpán Hampl			    100 m</a:t>
            </a:r>
          </a:p>
          <a:p>
            <a:r>
              <a:rPr lang="cs-CZ" sz="2000" b="1" dirty="0" smtClean="0"/>
              <a:t>Dominik Král			    hod kladivem</a:t>
            </a:r>
          </a:p>
          <a:p>
            <a:endParaRPr lang="cs-CZ" sz="2000" b="1" dirty="0"/>
          </a:p>
          <a:p>
            <a:r>
              <a:rPr lang="cs-CZ" sz="2000" b="1" u="sng" dirty="0"/>
              <a:t>Mistrovství ČR </a:t>
            </a:r>
            <a:r>
              <a:rPr lang="cs-CZ" sz="2000" b="1" u="sng" dirty="0" smtClean="0"/>
              <a:t>juniorů</a:t>
            </a:r>
            <a:endParaRPr lang="cs-CZ" sz="2000" b="1" dirty="0"/>
          </a:p>
          <a:p>
            <a:endParaRPr lang="cs-CZ" sz="2000" b="1" u="sng" dirty="0"/>
          </a:p>
          <a:p>
            <a:r>
              <a:rPr lang="cs-CZ" sz="2000" b="1" dirty="0" smtClean="0"/>
              <a:t>Ondřej </a:t>
            </a:r>
            <a:r>
              <a:rPr lang="cs-CZ" sz="2000" b="1" dirty="0" err="1" smtClean="0"/>
              <a:t>Hodboď</a:t>
            </a:r>
            <a:r>
              <a:rPr lang="cs-CZ" sz="2000" b="1" dirty="0" smtClean="0"/>
              <a:t>		    3000 m př.</a:t>
            </a:r>
          </a:p>
          <a:p>
            <a:r>
              <a:rPr lang="cs-CZ" sz="2000" b="1" dirty="0" smtClean="0"/>
              <a:t>Jakub Vítek</a:t>
            </a:r>
            <a:r>
              <a:rPr lang="cs-CZ" sz="2000" b="1" dirty="0"/>
              <a:t>			</a:t>
            </a:r>
            <a:r>
              <a:rPr lang="cs-CZ" sz="2000" b="1" dirty="0" smtClean="0"/>
              <a:t>    skok o tyči</a:t>
            </a:r>
            <a:endParaRPr lang="cs-CZ" sz="2000" b="1" dirty="0"/>
          </a:p>
          <a:p>
            <a:r>
              <a:rPr lang="cs-CZ" sz="2000" b="1" dirty="0"/>
              <a:t>Dominik Král			</a:t>
            </a:r>
            <a:r>
              <a:rPr lang="cs-CZ" sz="2000" b="1" dirty="0" smtClean="0"/>
              <a:t>    hod </a:t>
            </a:r>
            <a:r>
              <a:rPr lang="cs-CZ" sz="2000" b="1" dirty="0"/>
              <a:t>kladivem</a:t>
            </a:r>
          </a:p>
          <a:p>
            <a:endParaRPr lang="cs-CZ" sz="2000" b="1" dirty="0" smtClean="0"/>
          </a:p>
        </p:txBody>
      </p:sp>
      <p:pic>
        <p:nvPicPr>
          <p:cNvPr id="1026" name="Picture 2" descr="VÃ½sledek obrÃ¡zku pro jiranovÃ¡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2344" y="868951"/>
            <a:ext cx="2417523" cy="26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1706" y="-4021"/>
            <a:ext cx="7461168" cy="926432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Mistři české republiky</a:t>
            </a:r>
            <a:endParaRPr lang="cs-CZ" sz="36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535" y="214563"/>
            <a:ext cx="2739800" cy="261644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5124" y="1087088"/>
            <a:ext cx="1102289" cy="34878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0882" y="4444275"/>
            <a:ext cx="2004165" cy="23645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8129" y="3523121"/>
            <a:ext cx="2076913" cy="19481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351" y="2845965"/>
            <a:ext cx="2148502" cy="25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1706" y="284747"/>
            <a:ext cx="7461168" cy="926432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STŘÍBRNÍ MEDAILISTÉ </a:t>
            </a:r>
            <a:endParaRPr lang="cs-CZ" sz="3600" b="1" u="sng" dirty="0"/>
          </a:p>
        </p:txBody>
      </p:sp>
      <p:pic>
        <p:nvPicPr>
          <p:cNvPr id="4" name="Obrázek 3" descr="https://encrypted-tbn2.gstatic.com/images?q=tbn:ANd9GcQIbLSajAMT4slxG4SnUtVWczdX5gmHG0WO1rI7_Tpye_niT-f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461" y="214563"/>
            <a:ext cx="312293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91706" y="1407702"/>
            <a:ext cx="8999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Mistrovství ČR juniorů</a:t>
            </a:r>
          </a:p>
          <a:p>
            <a:endParaRPr lang="cs-CZ" sz="2000" b="1" dirty="0"/>
          </a:p>
          <a:p>
            <a:r>
              <a:rPr lang="cs-CZ" sz="2000" b="1" dirty="0" smtClean="0"/>
              <a:t>Matyáš Koška			100 m	  </a:t>
            </a:r>
          </a:p>
          <a:p>
            <a:r>
              <a:rPr lang="cs-CZ" sz="2000" b="1" dirty="0" smtClean="0"/>
              <a:t>Roman Pazdera</a:t>
            </a:r>
            <a:r>
              <a:rPr lang="cs-CZ" sz="2000" b="1" dirty="0"/>
              <a:t>	</a:t>
            </a:r>
            <a:r>
              <a:rPr lang="cs-CZ" sz="2000" b="1" dirty="0" smtClean="0"/>
              <a:t>	5000 m	      			</a:t>
            </a:r>
            <a:endParaRPr lang="cs-CZ" sz="2000" b="1" dirty="0"/>
          </a:p>
          <a:p>
            <a:r>
              <a:rPr lang="cs-CZ" sz="2000" b="1" dirty="0" smtClean="0"/>
              <a:t>Karel Hanuš			hod kladivem</a:t>
            </a:r>
          </a:p>
          <a:p>
            <a:r>
              <a:rPr lang="cs-CZ" sz="2000" b="1" dirty="0" smtClean="0"/>
              <a:t>Denisa Pešová			skok vysoký</a:t>
            </a:r>
          </a:p>
          <a:p>
            <a:r>
              <a:rPr lang="cs-CZ" sz="2000" b="1" dirty="0" smtClean="0"/>
              <a:t>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09" y="3562610"/>
            <a:ext cx="2555310" cy="30385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349" y="3577852"/>
            <a:ext cx="1637883" cy="30362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280" y="971087"/>
            <a:ext cx="3351116" cy="251333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561" y="3647452"/>
            <a:ext cx="5256555" cy="29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879</TotalTime>
  <Words>114</Words>
  <Application>Microsoft Office PowerPoint</Application>
  <PresentationFormat>Širokoúhlá obrazovka</PresentationFormat>
  <Paragraphs>168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3</vt:lpstr>
      <vt:lpstr>Řez</vt:lpstr>
      <vt:lpstr>NEJVĚTŠÍ ÚSPĚCHY LETNÍ SEZÓNY 2019  ATLETICKÉ sportovní CENTRUM MLÁDEŽE  KOLÍN</vt:lpstr>
      <vt:lpstr>Letní Světová univerziáda:</vt:lpstr>
      <vt:lpstr>Mistrovství Evropy do 22 let:</vt:lpstr>
      <vt:lpstr>Mistrovství Evropy Juniorů:</vt:lpstr>
      <vt:lpstr>Mistrovství Evropy v běhu do vrchu:</vt:lpstr>
      <vt:lpstr>Mezistátní utkání juniorů HUN – SLO – SVK – CZE</vt:lpstr>
      <vt:lpstr>Letní olympiáda dětí a mládeže </vt:lpstr>
      <vt:lpstr>Mistři české republiky</vt:lpstr>
      <vt:lpstr>STŘÍBRNÍ MEDAILISTÉ </vt:lpstr>
      <vt:lpstr>BRONZOVÍ MEDAILISTÉ</vt:lpstr>
      <vt:lpstr>Finalisté mistrovství čr</vt:lpstr>
      <vt:lpstr>Finalisté mistrovství čr</vt:lpstr>
      <vt:lpstr>Finalisté mistrovství čr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VÝROČNÍ ZPRÁVA 2016 ATLETICKÉ CENTRUM MLÁDEŽE  KOLÍN</dc:title>
  <dc:creator>cc</dc:creator>
  <cp:lastModifiedBy>Krajl Zdeněk</cp:lastModifiedBy>
  <cp:revision>89</cp:revision>
  <dcterms:created xsi:type="dcterms:W3CDTF">2016-12-30T18:41:53Z</dcterms:created>
  <dcterms:modified xsi:type="dcterms:W3CDTF">2019-08-06T08:21:11Z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