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50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08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33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7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8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5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47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7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4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04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F0000"/>
            </a:gs>
            <a:gs pos="0">
              <a:srgbClr val="FF0000">
                <a:lumMod val="98000"/>
              </a:srgbClr>
            </a:gs>
            <a:gs pos="100000">
              <a:schemeClr val="bg2">
                <a:lumMod val="10000"/>
              </a:schemeClr>
            </a:gs>
            <a:gs pos="91000">
              <a:schemeClr val="tx1">
                <a:lumMod val="85000"/>
                <a:lumOff val="15000"/>
              </a:schemeClr>
            </a:gs>
            <a:gs pos="88000">
              <a:schemeClr val="bg1"/>
            </a:gs>
            <a:gs pos="84000">
              <a:schemeClr val="bg2">
                <a:lumMod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2C0F-F7F0-4B11-B0E8-4B1CA266190C}" type="datetimeFigureOut">
              <a:rPr lang="cs-CZ" smtClean="0"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9412C-BE0D-4940-AEF8-23D6DF6A1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6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765810"/>
            <a:ext cx="10515600" cy="228790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Tým 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BK 1973 DELTACAR </a:t>
            </a: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Benátky nad Jizerou </a:t>
            </a: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obsadil na </a:t>
            </a:r>
            <a:r>
              <a:rPr lang="cs-CZ" sz="3200" dirty="0" err="1" smtClean="0">
                <a:solidFill>
                  <a:schemeClr val="bg1"/>
                </a:solidFill>
                <a:latin typeface="+mn-lt"/>
              </a:rPr>
              <a:t>Mistrovstvi</a:t>
            </a: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 Evropy klubů </a:t>
            </a: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 lucemburském </a:t>
            </a:r>
            <a:r>
              <a:rPr lang="cs-CZ" sz="3200" dirty="0" err="1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Junglinsteru</a:t>
            </a: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5.místo</a:t>
            </a: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když ve čtvrtfinále podlehl výsledkem 0:3 mistru Španělska </a:t>
            </a:r>
            <a:r>
              <a:rPr lang="cs-CZ" sz="3200" dirty="0" err="1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Recreativo</a:t>
            </a: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les La </a:t>
            </a:r>
            <a:r>
              <a:rPr lang="cs-CZ" sz="3200" dirty="0" err="1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Orden</a:t>
            </a: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cs-CZ" sz="3200" dirty="0" smtClean="0">
                <a:latin typeface="+mn-lt"/>
              </a:rPr>
              <a:t> 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3789363"/>
            <a:ext cx="10515600" cy="1500187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 barvách </a:t>
            </a:r>
            <a:r>
              <a:rPr lang="cs-CZ" sz="3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BK </a:t>
            </a:r>
            <a:r>
              <a:rPr lang="cs-CZ" sz="3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1973 DELTACAR nastoupili dva reprezentanti Badmintonového SCM Benátky nad Jizerou </a:t>
            </a:r>
            <a:r>
              <a:rPr lang="cs-CZ" sz="32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Kateřina </a:t>
            </a:r>
            <a:r>
              <a:rPr lang="cs-CZ" sz="3200" b="1" dirty="0" err="1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Zuzáková</a:t>
            </a:r>
            <a:r>
              <a:rPr lang="cs-CZ" sz="32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 </a:t>
            </a:r>
            <a:r>
              <a:rPr lang="cs-CZ" sz="3200" b="1" dirty="0" err="1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Cristian</a:t>
            </a:r>
            <a:r>
              <a:rPr lang="cs-CZ" sz="32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Savin</a:t>
            </a:r>
            <a:r>
              <a:rPr lang="cs-CZ" sz="32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endParaRPr lang="cs-CZ" sz="3200" dirty="0" smtClean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9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krajl\AppData\Local\Microsoft\Windows\INetCache\Content.Word\tyme 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54330"/>
            <a:ext cx="9304020" cy="612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65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:\Users\krajl\AppData\Local\Microsoft\Windows\INetCache\Content.Word\zuzina me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"/>
            <a:ext cx="9372600" cy="6092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66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6530" t="523" r="1567" b="-1"/>
          <a:stretch/>
        </p:blipFill>
        <p:spPr>
          <a:xfrm>
            <a:off x="1428750" y="182880"/>
            <a:ext cx="9349740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0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103</TotalTime>
  <Words>26</Words>
  <Application>Microsoft Office PowerPoint</Application>
  <PresentationFormat>Širokoúhlá obrazovka</PresentationFormat>
  <Paragraphs>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Motiv Office</vt:lpstr>
      <vt:lpstr>Tým BK 1973 DELTACAR Benátky nad Jizerou obsadil na Mistrovstvi Evropy klubů v lucemburském Junglinsteru 5.místo, když ve čtvrtfinále podlehl výsledkem 0:3 mistru Španělska Recreativo les La Orden.    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Krajl Zdeněk</dc:creator>
  <cp:lastModifiedBy>Krajl Zdeněk</cp:lastModifiedBy>
  <cp:revision>13</cp:revision>
  <dcterms:created xsi:type="dcterms:W3CDTF">2019-07-16T14:32:29Z</dcterms:created>
  <dcterms:modified xsi:type="dcterms:W3CDTF">2019-07-22T12:27:02Z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