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4" r:id="rId8"/>
    <p:sldId id="261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7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058D8-22AC-47A1-B2CB-0266C72D156D}" type="datetimeFigureOut">
              <a:rPr lang="cs-CZ" smtClean="0"/>
              <a:t>16.07.2019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7738-B726-4025-9F63-3AB5568732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4588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058D8-22AC-47A1-B2CB-0266C72D156D}" type="datetimeFigureOut">
              <a:rPr lang="cs-CZ" smtClean="0"/>
              <a:t>16.07.2019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7738-B726-4025-9F63-3AB5568732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2191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058D8-22AC-47A1-B2CB-0266C72D156D}" type="datetimeFigureOut">
              <a:rPr lang="cs-CZ" smtClean="0"/>
              <a:t>16.07.2019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7738-B726-4025-9F63-3AB5568732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5168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058D8-22AC-47A1-B2CB-0266C72D156D}" type="datetimeFigureOut">
              <a:rPr lang="cs-CZ" smtClean="0"/>
              <a:t>16.07.2019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7738-B726-4025-9F63-3AB5568732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5208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058D8-22AC-47A1-B2CB-0266C72D156D}" type="datetimeFigureOut">
              <a:rPr lang="cs-CZ" smtClean="0"/>
              <a:t>16.07.2019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7738-B726-4025-9F63-3AB5568732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2321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058D8-22AC-47A1-B2CB-0266C72D156D}" type="datetimeFigureOut">
              <a:rPr lang="cs-CZ" smtClean="0"/>
              <a:t>16.07.2019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7738-B726-4025-9F63-3AB5568732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8509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058D8-22AC-47A1-B2CB-0266C72D156D}" type="datetimeFigureOut">
              <a:rPr lang="cs-CZ" smtClean="0"/>
              <a:t>16.07.2019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7738-B726-4025-9F63-3AB5568732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0498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058D8-22AC-47A1-B2CB-0266C72D156D}" type="datetimeFigureOut">
              <a:rPr lang="cs-CZ" smtClean="0"/>
              <a:t>16.07.2019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7738-B726-4025-9F63-3AB5568732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5653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058D8-22AC-47A1-B2CB-0266C72D156D}" type="datetimeFigureOut">
              <a:rPr lang="cs-CZ" smtClean="0"/>
              <a:t>16.07.2019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7738-B726-4025-9F63-3AB5568732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2352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058D8-22AC-47A1-B2CB-0266C72D156D}" type="datetimeFigureOut">
              <a:rPr lang="cs-CZ" smtClean="0"/>
              <a:t>16.07.2019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7738-B726-4025-9F63-3AB5568732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0551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058D8-22AC-47A1-B2CB-0266C72D156D}" type="datetimeFigureOut">
              <a:rPr lang="cs-CZ" smtClean="0"/>
              <a:t>16.07.2019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7738-B726-4025-9F63-3AB5568732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2318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058D8-22AC-47A1-B2CB-0266C72D156D}" type="datetimeFigureOut">
              <a:rPr lang="cs-CZ" smtClean="0"/>
              <a:t>16.07.2019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D7738-B726-4025-9F63-3AB5568732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7602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47750" y="1503363"/>
            <a:ext cx="10134600" cy="2387600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  <a:latin typeface="+mn-lt"/>
              </a:rPr>
              <a:t>Závodníci SCM cyklistika Kolín reprezentovali v Jevíčku Středočeský kraj na Závodu míru nejmladších.</a:t>
            </a:r>
            <a:r>
              <a:rPr lang="cs-CZ" sz="32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cs-CZ" sz="3200" dirty="0" smtClean="0">
                <a:solidFill>
                  <a:schemeClr val="bg1"/>
                </a:solidFill>
                <a:latin typeface="+mn-lt"/>
              </a:rPr>
            </a:br>
            <a:endParaRPr lang="cs-CZ" sz="3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02834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38175" y="889844"/>
            <a:ext cx="1098232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400" dirty="0" smtClean="0">
                <a:solidFill>
                  <a:schemeClr val="bg1"/>
                </a:solidFill>
              </a:rPr>
              <a:t>Pod hlavičkou výběru Středočeského kraje se mladí cyklisté CZ </a:t>
            </a:r>
            <a:r>
              <a:rPr lang="cs-CZ" sz="2400" noProof="1" smtClean="0">
                <a:solidFill>
                  <a:schemeClr val="bg1"/>
                </a:solidFill>
              </a:rPr>
              <a:t>Tufo </a:t>
            </a:r>
            <a:r>
              <a:rPr lang="cs-CZ" sz="2400" dirty="0" smtClean="0">
                <a:solidFill>
                  <a:schemeClr val="bg1"/>
                </a:solidFill>
              </a:rPr>
              <a:t>Team Kolín, Ivan CS </a:t>
            </a:r>
            <a:r>
              <a:rPr lang="cs-CZ" sz="2400" noProof="1" smtClean="0">
                <a:solidFill>
                  <a:schemeClr val="bg1"/>
                </a:solidFill>
              </a:rPr>
              <a:t>Author</a:t>
            </a:r>
            <a:r>
              <a:rPr lang="cs-CZ" sz="2400" dirty="0" smtClean="0">
                <a:solidFill>
                  <a:schemeClr val="bg1"/>
                </a:solidFill>
              </a:rPr>
              <a:t> Team a </a:t>
            </a:r>
            <a:r>
              <a:rPr lang="cs-CZ" sz="2400" noProof="1" smtClean="0">
                <a:solidFill>
                  <a:schemeClr val="bg1"/>
                </a:solidFill>
              </a:rPr>
              <a:t>Adastra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noProof="1" smtClean="0">
                <a:solidFill>
                  <a:schemeClr val="bg1"/>
                </a:solidFill>
              </a:rPr>
              <a:t>Cycling</a:t>
            </a:r>
            <a:r>
              <a:rPr lang="cs-CZ" sz="2400" dirty="0" smtClean="0">
                <a:solidFill>
                  <a:schemeClr val="bg1"/>
                </a:solidFill>
              </a:rPr>
              <a:t> Team zařazení v SCM, zúčastnili největšího světového závodu </a:t>
            </a:r>
            <a:r>
              <a:rPr lang="cs-CZ" sz="2400" dirty="0" smtClean="0">
                <a:solidFill>
                  <a:schemeClr val="bg1"/>
                </a:solidFill>
              </a:rPr>
              <a:t>pro závodníky do </a:t>
            </a:r>
            <a:r>
              <a:rPr lang="cs-CZ" sz="2400" dirty="0" smtClean="0">
                <a:solidFill>
                  <a:schemeClr val="bg1"/>
                </a:solidFill>
              </a:rPr>
              <a:t>17 let. Na startu letošního ročníku ZMN stálo 190 závodníků ze 13 států. Mladí reprezentanti SCM cyklistika Kolín se rozhodně neztratili, a přesto, že se nejedná o specialisty silničáře, dosahovali v průběhu závodu velmi dobrých výsledků. Hned v první etapě dokázal Matěj Stránský vybojovat krásné 3. místo a v dalších etapách závodu startoval v dresu pro nejlepšího Čecha, Daniel </a:t>
            </a:r>
            <a:r>
              <a:rPr lang="cs-CZ" sz="2400" noProof="1" smtClean="0">
                <a:solidFill>
                  <a:schemeClr val="bg1"/>
                </a:solidFill>
              </a:rPr>
              <a:t>Sporysch</a:t>
            </a:r>
            <a:r>
              <a:rPr lang="cs-CZ" sz="2400" dirty="0" smtClean="0">
                <a:solidFill>
                  <a:schemeClr val="bg1"/>
                </a:solidFill>
              </a:rPr>
              <a:t> sbíral body ve vrchařských prémiích, v cíli mu patřilo skvělé 4. místo a dres pro nejlepšího vrchaře, ve kterém vydržel až do závěrečné časovky. Tyto výsledky vynesly výběr SCM na 3. místo v soutěži družstev. Z tohoto místa mladé cyklisty SCM Kolín sesadila až závěrečná časovka, které ukázala rozdíl mezi specializací na silniční cyklistiku a horská kola. Celkové 7. místo v družstvech, 14. místo Matěje Stránského a 15. místo Daniela </a:t>
            </a:r>
            <a:r>
              <a:rPr lang="cs-CZ" sz="2400" noProof="1" smtClean="0">
                <a:solidFill>
                  <a:schemeClr val="bg1"/>
                </a:solidFill>
              </a:rPr>
              <a:t>Sporysche</a:t>
            </a:r>
            <a:r>
              <a:rPr lang="cs-CZ" sz="2400" dirty="0" smtClean="0">
                <a:solidFill>
                  <a:schemeClr val="bg1"/>
                </a:solidFill>
              </a:rPr>
              <a:t> v jednotlivcích, není rozhodně špatným výsledkem.</a:t>
            </a:r>
            <a:endParaRPr lang="cs-CZ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424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5" y="209551"/>
            <a:ext cx="9410699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303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198139"/>
            <a:ext cx="9382125" cy="647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012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50" y="285750"/>
            <a:ext cx="9344025" cy="636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290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4" t="2151" r="6275" b="3130"/>
          <a:stretch/>
        </p:blipFill>
        <p:spPr>
          <a:xfrm>
            <a:off x="1427584" y="180976"/>
            <a:ext cx="945191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892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" b="5756"/>
          <a:stretch/>
        </p:blipFill>
        <p:spPr>
          <a:xfrm>
            <a:off x="1455575" y="161925"/>
            <a:ext cx="9237307" cy="649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98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276" y="180975"/>
            <a:ext cx="9363074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97589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29</Words>
  <Application>Microsoft Office PowerPoint</Application>
  <PresentationFormat>Širokoúhlá obrazovka</PresentationFormat>
  <Paragraphs>2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Motiv Office</vt:lpstr>
      <vt:lpstr>Závodníci SCM cyklistika Kolín reprezentovali v Jevíčku Středočeský kraj na Závodu míru nejmladších.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Závodníci SCM cyklistika Kolín reprezentovali v Jevíčku Středočeský kraj na Závodu míru nejmladších.</dc:title>
  <dc:creator>Krajl Zdeněk</dc:creator>
  <cp:lastModifiedBy>Krajl Zdeněk</cp:lastModifiedBy>
  <cp:revision>5</cp:revision>
  <dcterms:created xsi:type="dcterms:W3CDTF">2019-07-16T13:32:46Z</dcterms:created>
  <dcterms:modified xsi:type="dcterms:W3CDTF">2019-07-16T13:39:42Z</dcterms:modified>
  <cp:contentStatus>Konečný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