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2" r:id="rId3"/>
    <p:sldId id="263" r:id="rId4"/>
    <p:sldId id="264" r:id="rId5"/>
    <p:sldId id="258" r:id="rId6"/>
    <p:sldId id="265" r:id="rId7"/>
    <p:sldId id="267" r:id="rId8"/>
    <p:sldId id="266" r:id="rId9"/>
    <p:sldId id="268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0066"/>
    <a:srgbClr val="FC311C"/>
    <a:srgbClr val="FFFF99"/>
    <a:srgbClr val="FF6600"/>
    <a:srgbClr val="B61A1A"/>
    <a:srgbClr val="FFCC66"/>
    <a:srgbClr val="5DD5FF"/>
    <a:srgbClr val="4AE4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0" autoAdjust="0"/>
    <p:restoredTop sz="96433" autoAdjust="0"/>
  </p:normalViewPr>
  <p:slideViewPr>
    <p:cSldViewPr snapToGrid="0">
      <p:cViewPr varScale="1">
        <p:scale>
          <a:sx n="109" d="100"/>
          <a:sy n="109" d="100"/>
        </p:scale>
        <p:origin x="49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1315-955F-4D6B-B309-D0D1430F24AB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DC58-B6CE-4BCB-B494-DDF4FBE521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735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1315-955F-4D6B-B309-D0D1430F24AB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DC58-B6CE-4BCB-B494-DDF4FBE521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526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1315-955F-4D6B-B309-D0D1430F24AB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DC58-B6CE-4BCB-B494-DDF4FBE521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0658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C034-FFF5-4772-82A1-10E49F733EB5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B69C-7007-4701-BC4B-A54F7646EF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83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C034-FFF5-4772-82A1-10E49F733EB5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B69C-7007-4701-BC4B-A54F7646EF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560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C034-FFF5-4772-82A1-10E49F733EB5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B69C-7007-4701-BC4B-A54F7646EF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061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C034-FFF5-4772-82A1-10E49F733EB5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B69C-7007-4701-BC4B-A54F7646EF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934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C034-FFF5-4772-82A1-10E49F733EB5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B69C-7007-4701-BC4B-A54F7646EF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96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C034-FFF5-4772-82A1-10E49F733EB5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B69C-7007-4701-BC4B-A54F7646EF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49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C034-FFF5-4772-82A1-10E49F733EB5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B69C-7007-4701-BC4B-A54F7646EF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3075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C034-FFF5-4772-82A1-10E49F733EB5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B69C-7007-4701-BC4B-A54F7646EF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633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1315-955F-4D6B-B309-D0D1430F24AB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DC58-B6CE-4BCB-B494-DDF4FBE521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970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C034-FFF5-4772-82A1-10E49F733EB5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B69C-7007-4701-BC4B-A54F7646EF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89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C034-FFF5-4772-82A1-10E49F733EB5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B69C-7007-4701-BC4B-A54F7646EF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713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C034-FFF5-4772-82A1-10E49F733EB5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B69C-7007-4701-BC4B-A54F7646EF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537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1315-955F-4D6B-B309-D0D1430F24AB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DC58-B6CE-4BCB-B494-DDF4FBE521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838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1315-955F-4D6B-B309-D0D1430F24AB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DC58-B6CE-4BCB-B494-DDF4FBE521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60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1315-955F-4D6B-B309-D0D1430F24AB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DC58-B6CE-4BCB-B494-DDF4FBE521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171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1315-955F-4D6B-B309-D0D1430F24AB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DC58-B6CE-4BCB-B494-DDF4FBE521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526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1315-955F-4D6B-B309-D0D1430F24AB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DC58-B6CE-4BCB-B494-DDF4FBE521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908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1315-955F-4D6B-B309-D0D1430F24AB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DC58-B6CE-4BCB-B494-DDF4FBE521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39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1315-955F-4D6B-B309-D0D1430F24AB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DC58-B6CE-4BCB-B494-DDF4FBE521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5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C1315-955F-4D6B-B309-D0D1430F24AB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8DC58-B6CE-4BCB-B494-DDF4FBE521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52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2C034-FFF5-4772-82A1-10E49F733EB5}" type="datetimeFigureOut">
              <a:rPr lang="cs-CZ" smtClean="0"/>
              <a:t>06.08.2019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8B69C-7007-4701-BC4B-A54F7646EF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72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4244" y="886781"/>
            <a:ext cx="4407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FF00"/>
                </a:solidFill>
              </a:rPr>
              <a:t>EXTRALIGA JUNIORŮ</a:t>
            </a:r>
            <a:endParaRPr lang="cs-CZ" sz="3200" b="1" dirty="0">
              <a:solidFill>
                <a:srgbClr val="FFFF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905250" y="5988224"/>
            <a:ext cx="8286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FF00"/>
                </a:solidFill>
              </a:rPr>
              <a:t>3. místo a zisk bronzové medaile v nejvyšší mládežnické soutěží</a:t>
            </a:r>
          </a:p>
          <a:p>
            <a:pPr algn="ctr"/>
            <a:r>
              <a:rPr lang="cs-CZ" sz="2000" b="1" dirty="0" smtClean="0">
                <a:solidFill>
                  <a:srgbClr val="FFFF00"/>
                </a:solidFill>
              </a:rPr>
              <a:t> v České republice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100" y="1031746"/>
            <a:ext cx="7291448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512893" y="5665621"/>
            <a:ext cx="9538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solidFill>
                  <a:srgbClr val="FFFF00"/>
                </a:solidFill>
              </a:rPr>
              <a:t>I do letošním ročníku vstupovali mladí příbramští volejbalisté s ambicemi nejvyššími, ale nepodařilo se, přesto již potřetí za sebou získávají cenný kov (2017 bronz, 2018 stříbro, 2019 bronz) a před nimi se umístila mládežnická centra z Prahy a Brna. 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892" y="957269"/>
            <a:ext cx="9538075" cy="463029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342168" y="5039680"/>
            <a:ext cx="1708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Extraliga juniorů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247" y="1272659"/>
            <a:ext cx="7238917" cy="472968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521288" y="6158984"/>
            <a:ext cx="1987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smtClean="0">
                <a:solidFill>
                  <a:srgbClr val="FFFF00"/>
                </a:solidFill>
              </a:rPr>
              <a:t>Extraliga juniorů</a:t>
            </a:r>
            <a:endParaRPr lang="cs-CZ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5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775" y="428625"/>
            <a:ext cx="4743450" cy="642937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801225" y="6368534"/>
            <a:ext cx="22926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smtClean="0">
                <a:solidFill>
                  <a:srgbClr val="FFFF00"/>
                </a:solidFill>
              </a:rPr>
              <a:t>Extraliga juniorů</a:t>
            </a:r>
            <a:endParaRPr lang="cs-CZ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0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705225" y="5899989"/>
            <a:ext cx="8486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Velký úspěch  volejbalových kadetů a juniorů, kteří  dokázali zvítězit v II. lize dospělých!   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96514" y="777359"/>
            <a:ext cx="4455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rgbClr val="FFFF00"/>
                </a:solidFill>
              </a:rPr>
              <a:t>II. liga mužů – 1. místo ve skupině</a:t>
            </a:r>
            <a:endParaRPr lang="cs-CZ" sz="2400" b="1" dirty="0">
              <a:solidFill>
                <a:srgbClr val="FFFF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415" y="1501894"/>
            <a:ext cx="6252460" cy="413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175" y="1171273"/>
            <a:ext cx="7381875" cy="488219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0346887" y="6263759"/>
            <a:ext cx="1483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FFFF00"/>
                </a:solidFill>
              </a:rPr>
              <a:t>II. liga mužů </a:t>
            </a:r>
            <a:endParaRPr lang="cs-CZ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8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15390" y="5561737"/>
            <a:ext cx="88242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solidFill>
                  <a:srgbClr val="FFFF00"/>
                </a:solidFill>
              </a:rPr>
              <a:t>Největší letošní úspěch si připsali mladší žáci, kteří se stali mistry České republiky.  Z pohledu vedení klubu a SCM je to velký úspěch a není o nic menší než umístění starších kolegů z SCM ve II. lize nebo v extralize, neboť jen ten, kdo zvedl pohár nad hlavu má právo tvrdit, že je MISTR! 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85810" y="491609"/>
            <a:ext cx="5765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FFFF00"/>
                </a:solidFill>
              </a:rPr>
              <a:t>Mladší žáci - Mistři ČESKÉ REPUBLIKY </a:t>
            </a:r>
            <a:endParaRPr lang="cs-CZ" sz="2800" b="1" dirty="0">
              <a:solidFill>
                <a:srgbClr val="FFFF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50" y="975674"/>
            <a:ext cx="6296025" cy="458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7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9" y="1289332"/>
            <a:ext cx="7124700" cy="471210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30286" y="6191935"/>
            <a:ext cx="95284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smtClean="0">
                <a:solidFill>
                  <a:srgbClr val="FFFF00"/>
                </a:solidFill>
              </a:rPr>
              <a:t>Velkou poctou bylo přijetí </a:t>
            </a:r>
            <a:r>
              <a:rPr lang="cs-CZ" sz="2000" dirty="0" smtClean="0">
                <a:solidFill>
                  <a:srgbClr val="FFFF00"/>
                </a:solidFill>
              </a:rPr>
              <a:t>nejmladších volejbalistů </a:t>
            </a:r>
            <a:r>
              <a:rPr lang="cs-CZ" sz="2000" dirty="0" smtClean="0">
                <a:solidFill>
                  <a:srgbClr val="FFFF00"/>
                </a:solidFill>
              </a:rPr>
              <a:t>a trenérů SCM na příbramské radnici. </a:t>
            </a:r>
            <a:endParaRPr lang="cs-CZ" sz="2000" dirty="0">
              <a:solidFill>
                <a:srgbClr val="FFFF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148950" y="986909"/>
            <a:ext cx="13858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FFFF00"/>
                </a:solidFill>
              </a:rPr>
              <a:t>Mladší žáci </a:t>
            </a:r>
            <a:endParaRPr lang="cs-CZ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1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174</Words>
  <Application>Microsoft Office PowerPoint</Application>
  <PresentationFormat>Širokoúhlá obrazovka</PresentationFormat>
  <Paragraphs>14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Vlastní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Krajl Zdeněk</dc:creator>
  <cp:lastModifiedBy>Krajl Zdeněk</cp:lastModifiedBy>
  <cp:revision>24</cp:revision>
  <dcterms:created xsi:type="dcterms:W3CDTF">2019-07-23T07:51:07Z</dcterms:created>
  <dcterms:modified xsi:type="dcterms:W3CDTF">2019-08-06T08:18:51Z</dcterms:modified>
  <cp:contentStatus>Konečný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