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85" r:id="rId4"/>
    <p:sldId id="280" r:id="rId5"/>
    <p:sldId id="281" r:id="rId6"/>
    <p:sldId id="287" r:id="rId7"/>
    <p:sldId id="288" r:id="rId8"/>
    <p:sldId id="259" r:id="rId9"/>
    <p:sldId id="258" r:id="rId10"/>
    <p:sldId id="283" r:id="rId11"/>
    <p:sldId id="257" r:id="rId12"/>
    <p:sldId id="261" r:id="rId13"/>
    <p:sldId id="262" r:id="rId14"/>
    <p:sldId id="284" r:id="rId15"/>
    <p:sldId id="263" r:id="rId16"/>
    <p:sldId id="273" r:id="rId17"/>
    <p:sldId id="271" r:id="rId18"/>
    <p:sldId id="274" r:id="rId19"/>
    <p:sldId id="275" r:id="rId20"/>
    <p:sldId id="276" r:id="rId21"/>
    <p:sldId id="270" r:id="rId2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EB7BEE-868C-45BB-A782-F83D2FDA82E3}" type="doc">
      <dgm:prSet loTypeId="urn:microsoft.com/office/officeart/2005/8/layout/cycle1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cs-CZ"/>
        </a:p>
      </dgm:t>
    </dgm:pt>
    <dgm:pt modelId="{8BC44235-D893-42D3-B41D-7EA930EFC967}">
      <dgm:prSet phldrT="[Text]" custT="1"/>
      <dgm:spPr/>
      <dgm:t>
        <a:bodyPr/>
        <a:lstStyle/>
        <a:p>
          <a:r>
            <a:rPr lang="cs-CZ" sz="1400" dirty="0" smtClean="0"/>
            <a:t>návaznost</a:t>
          </a:r>
          <a:endParaRPr lang="cs-CZ" sz="1400" dirty="0"/>
        </a:p>
      </dgm:t>
    </dgm:pt>
    <dgm:pt modelId="{00997939-D52D-442D-9550-C5512C49C4CC}" type="parTrans" cxnId="{DEEBB12F-788A-4888-BA8A-70E78E0EFF5E}">
      <dgm:prSet/>
      <dgm:spPr/>
      <dgm:t>
        <a:bodyPr/>
        <a:lstStyle/>
        <a:p>
          <a:endParaRPr lang="cs-CZ"/>
        </a:p>
      </dgm:t>
    </dgm:pt>
    <dgm:pt modelId="{34B0DB02-0E49-4141-BC92-A4C6F0262A2F}" type="sibTrans" cxnId="{DEEBB12F-788A-4888-BA8A-70E78E0EFF5E}">
      <dgm:prSet/>
      <dgm:spPr/>
      <dgm:t>
        <a:bodyPr/>
        <a:lstStyle/>
        <a:p>
          <a:endParaRPr lang="cs-CZ"/>
        </a:p>
      </dgm:t>
    </dgm:pt>
    <dgm:pt modelId="{BA0374D3-7B74-4325-ABB9-8D68BF529418}">
      <dgm:prSet phldrT="[Text]" custT="1"/>
      <dgm:spPr/>
      <dgm:t>
        <a:bodyPr/>
        <a:lstStyle/>
        <a:p>
          <a:r>
            <a:rPr lang="cs-CZ" sz="1400" dirty="0" smtClean="0"/>
            <a:t>spolupráce</a:t>
          </a:r>
          <a:endParaRPr lang="cs-CZ" sz="1400" dirty="0"/>
        </a:p>
      </dgm:t>
    </dgm:pt>
    <dgm:pt modelId="{08B105AF-F113-4BF5-ABD9-7F791EC30442}" type="parTrans" cxnId="{BCE7F805-9D3C-4BB0-B30B-5F878172AD57}">
      <dgm:prSet/>
      <dgm:spPr/>
      <dgm:t>
        <a:bodyPr/>
        <a:lstStyle/>
        <a:p>
          <a:endParaRPr lang="cs-CZ"/>
        </a:p>
      </dgm:t>
    </dgm:pt>
    <dgm:pt modelId="{5689E4E2-6EA0-4888-A3EA-025D32541D39}" type="sibTrans" cxnId="{BCE7F805-9D3C-4BB0-B30B-5F878172AD57}">
      <dgm:prSet/>
      <dgm:spPr/>
      <dgm:t>
        <a:bodyPr/>
        <a:lstStyle/>
        <a:p>
          <a:endParaRPr lang="cs-CZ"/>
        </a:p>
      </dgm:t>
    </dgm:pt>
    <dgm:pt modelId="{14BDD9FF-B054-4391-A17A-E5DA7648CAD1}">
      <dgm:prSet phldrT="[Text]"/>
      <dgm:spPr/>
      <dgm:t>
        <a:bodyPr/>
        <a:lstStyle/>
        <a:p>
          <a:r>
            <a:rPr lang="cs-CZ" dirty="0" smtClean="0"/>
            <a:t>koordinace</a:t>
          </a:r>
          <a:endParaRPr lang="cs-CZ" dirty="0"/>
        </a:p>
      </dgm:t>
    </dgm:pt>
    <dgm:pt modelId="{5625F199-F370-4395-B0FC-A61D00A090E0}" type="parTrans" cxnId="{FB9F2797-EC9D-401C-9D49-F43D501227B6}">
      <dgm:prSet/>
      <dgm:spPr/>
      <dgm:t>
        <a:bodyPr/>
        <a:lstStyle/>
        <a:p>
          <a:endParaRPr lang="cs-CZ"/>
        </a:p>
      </dgm:t>
    </dgm:pt>
    <dgm:pt modelId="{CDF175C7-ADF4-455B-80E1-3A915E0AB490}" type="sibTrans" cxnId="{FB9F2797-EC9D-401C-9D49-F43D501227B6}">
      <dgm:prSet/>
      <dgm:spPr/>
      <dgm:t>
        <a:bodyPr/>
        <a:lstStyle/>
        <a:p>
          <a:endParaRPr lang="cs-CZ"/>
        </a:p>
      </dgm:t>
    </dgm:pt>
    <dgm:pt modelId="{46FA305F-D42A-447C-AE60-0306279EB288}">
      <dgm:prSet phldrT="[Text]"/>
      <dgm:spPr/>
      <dgm:t>
        <a:bodyPr/>
        <a:lstStyle/>
        <a:p>
          <a:r>
            <a:rPr lang="cs-CZ" dirty="0" smtClean="0"/>
            <a:t>efektivnost</a:t>
          </a:r>
          <a:endParaRPr lang="cs-CZ" dirty="0"/>
        </a:p>
      </dgm:t>
    </dgm:pt>
    <dgm:pt modelId="{5DD51C66-9F74-4EF5-B9C6-A29F28DAF528}" type="parTrans" cxnId="{AE8FAC56-E661-4B03-90A6-A7F2BC51F6E0}">
      <dgm:prSet/>
      <dgm:spPr/>
      <dgm:t>
        <a:bodyPr/>
        <a:lstStyle/>
        <a:p>
          <a:endParaRPr lang="cs-CZ"/>
        </a:p>
      </dgm:t>
    </dgm:pt>
    <dgm:pt modelId="{2789549F-1AA2-412B-8D01-8D798734B63F}" type="sibTrans" cxnId="{AE8FAC56-E661-4B03-90A6-A7F2BC51F6E0}">
      <dgm:prSet/>
      <dgm:spPr/>
      <dgm:t>
        <a:bodyPr/>
        <a:lstStyle/>
        <a:p>
          <a:endParaRPr lang="cs-CZ"/>
        </a:p>
      </dgm:t>
    </dgm:pt>
    <dgm:pt modelId="{95F6FE83-B671-4887-8371-CB73B55DF638}">
      <dgm:prSet phldrT="[Text]" custT="1"/>
      <dgm:spPr/>
      <dgm:t>
        <a:bodyPr/>
        <a:lstStyle/>
        <a:p>
          <a:r>
            <a:rPr lang="cs-CZ" sz="1600" dirty="0" smtClean="0"/>
            <a:t>informovanost</a:t>
          </a:r>
          <a:endParaRPr lang="cs-CZ" sz="1600" dirty="0"/>
        </a:p>
      </dgm:t>
    </dgm:pt>
    <dgm:pt modelId="{62725A60-B72D-4A0C-B692-287597C8F211}" type="parTrans" cxnId="{D436F7B1-F979-42CB-A2AB-5864743F5836}">
      <dgm:prSet/>
      <dgm:spPr/>
      <dgm:t>
        <a:bodyPr/>
        <a:lstStyle/>
        <a:p>
          <a:endParaRPr lang="cs-CZ"/>
        </a:p>
      </dgm:t>
    </dgm:pt>
    <dgm:pt modelId="{8E8EA596-8967-442F-A352-5049A526E694}" type="sibTrans" cxnId="{D436F7B1-F979-42CB-A2AB-5864743F5836}">
      <dgm:prSet/>
      <dgm:spPr/>
      <dgm:t>
        <a:bodyPr/>
        <a:lstStyle/>
        <a:p>
          <a:endParaRPr lang="cs-CZ"/>
        </a:p>
      </dgm:t>
    </dgm:pt>
    <dgm:pt modelId="{2D480ECD-5CDA-459E-BE70-5AE5CAACFDA6}">
      <dgm:prSet custT="1"/>
      <dgm:spPr/>
      <dgm:t>
        <a:bodyPr/>
        <a:lstStyle/>
        <a:p>
          <a:r>
            <a:rPr lang="cs-CZ" sz="1600" b="0" dirty="0" smtClean="0"/>
            <a:t>jednotný postup</a:t>
          </a:r>
          <a:endParaRPr lang="cs-CZ" sz="1600" b="0" dirty="0"/>
        </a:p>
      </dgm:t>
    </dgm:pt>
    <dgm:pt modelId="{6FFCD622-3575-4B29-894A-5D793C18AFB2}" type="parTrans" cxnId="{F54FFBFA-8AD4-4FAC-A619-1ACC8BCBC472}">
      <dgm:prSet/>
      <dgm:spPr/>
      <dgm:t>
        <a:bodyPr/>
        <a:lstStyle/>
        <a:p>
          <a:endParaRPr lang="cs-CZ"/>
        </a:p>
      </dgm:t>
    </dgm:pt>
    <dgm:pt modelId="{5EF83417-727F-468C-937D-2A2143454EAC}" type="sibTrans" cxnId="{F54FFBFA-8AD4-4FAC-A619-1ACC8BCBC472}">
      <dgm:prSet/>
      <dgm:spPr/>
      <dgm:t>
        <a:bodyPr/>
        <a:lstStyle/>
        <a:p>
          <a:endParaRPr lang="cs-CZ"/>
        </a:p>
      </dgm:t>
    </dgm:pt>
    <dgm:pt modelId="{8D9033A3-EBC3-4C1E-9B9A-8CB4D6B6976E}" type="pres">
      <dgm:prSet presAssocID="{EAEB7BEE-868C-45BB-A782-F83D2FDA82E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FBEAD5A3-7DC1-4A1E-B4F3-10BAE358610D}" type="pres">
      <dgm:prSet presAssocID="{8BC44235-D893-42D3-B41D-7EA930EFC967}" presName="dummy" presStyleCnt="0"/>
      <dgm:spPr/>
    </dgm:pt>
    <dgm:pt modelId="{770BAFA0-C2EB-460A-A962-0E1DDE199E35}" type="pres">
      <dgm:prSet presAssocID="{8BC44235-D893-42D3-B41D-7EA930EFC967}" presName="node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58D264D-B338-487A-9F6C-819CA7C85530}" type="pres">
      <dgm:prSet presAssocID="{34B0DB02-0E49-4141-BC92-A4C6F0262A2F}" presName="sibTrans" presStyleLbl="node1" presStyleIdx="0" presStyleCnt="6"/>
      <dgm:spPr/>
      <dgm:t>
        <a:bodyPr/>
        <a:lstStyle/>
        <a:p>
          <a:endParaRPr lang="cs-CZ"/>
        </a:p>
      </dgm:t>
    </dgm:pt>
    <dgm:pt modelId="{32D96B89-FBCB-4645-81AF-4DD5A4580701}" type="pres">
      <dgm:prSet presAssocID="{BA0374D3-7B74-4325-ABB9-8D68BF529418}" presName="dummy" presStyleCnt="0"/>
      <dgm:spPr/>
    </dgm:pt>
    <dgm:pt modelId="{D89501C2-1736-4E1A-AF03-9BB414BC0766}" type="pres">
      <dgm:prSet presAssocID="{BA0374D3-7B74-4325-ABB9-8D68BF529418}" presName="node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9B272B3-2CBB-47FB-9838-BEA676AFBC9E}" type="pres">
      <dgm:prSet presAssocID="{5689E4E2-6EA0-4888-A3EA-025D32541D39}" presName="sibTrans" presStyleLbl="node1" presStyleIdx="1" presStyleCnt="6"/>
      <dgm:spPr/>
      <dgm:t>
        <a:bodyPr/>
        <a:lstStyle/>
        <a:p>
          <a:endParaRPr lang="cs-CZ"/>
        </a:p>
      </dgm:t>
    </dgm:pt>
    <dgm:pt modelId="{67F63D44-B6A5-4DFE-B8F9-9A3638E5D52C}" type="pres">
      <dgm:prSet presAssocID="{14BDD9FF-B054-4391-A17A-E5DA7648CAD1}" presName="dummy" presStyleCnt="0"/>
      <dgm:spPr/>
    </dgm:pt>
    <dgm:pt modelId="{F2DB125F-7319-442A-8842-2BA01EF5C748}" type="pres">
      <dgm:prSet presAssocID="{14BDD9FF-B054-4391-A17A-E5DA7648CAD1}" presName="node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40D1BC9-AC43-44E5-A14D-646C3F38AD6A}" type="pres">
      <dgm:prSet presAssocID="{CDF175C7-ADF4-455B-80E1-3A915E0AB490}" presName="sibTrans" presStyleLbl="node1" presStyleIdx="2" presStyleCnt="6"/>
      <dgm:spPr/>
      <dgm:t>
        <a:bodyPr/>
        <a:lstStyle/>
        <a:p>
          <a:endParaRPr lang="cs-CZ"/>
        </a:p>
      </dgm:t>
    </dgm:pt>
    <dgm:pt modelId="{7F8C4289-8CAB-481A-960A-A76D1D4AC621}" type="pres">
      <dgm:prSet presAssocID="{46FA305F-D42A-447C-AE60-0306279EB288}" presName="dummy" presStyleCnt="0"/>
      <dgm:spPr/>
    </dgm:pt>
    <dgm:pt modelId="{03E24DC0-A203-4144-9C98-921CE0CCA64C}" type="pres">
      <dgm:prSet presAssocID="{46FA305F-D42A-447C-AE60-0306279EB288}" presName="node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4C6B1A0-3007-4FC1-A907-CB7574D22553}" type="pres">
      <dgm:prSet presAssocID="{2789549F-1AA2-412B-8D01-8D798734B63F}" presName="sibTrans" presStyleLbl="node1" presStyleIdx="3" presStyleCnt="6" custLinFactNeighborX="-486" custLinFactNeighborY="684"/>
      <dgm:spPr/>
      <dgm:t>
        <a:bodyPr/>
        <a:lstStyle/>
        <a:p>
          <a:endParaRPr lang="cs-CZ"/>
        </a:p>
      </dgm:t>
    </dgm:pt>
    <dgm:pt modelId="{7896AE82-262E-475D-AFD0-ED303CA32D63}" type="pres">
      <dgm:prSet presAssocID="{2D480ECD-5CDA-459E-BE70-5AE5CAACFDA6}" presName="dummy" presStyleCnt="0"/>
      <dgm:spPr/>
    </dgm:pt>
    <dgm:pt modelId="{7696AA3B-51B6-4DB6-8AAA-FC8E062818AF}" type="pres">
      <dgm:prSet presAssocID="{2D480ECD-5CDA-459E-BE70-5AE5CAACFDA6}" presName="node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762E9D6-B269-4046-A591-EBB3696EACC3}" type="pres">
      <dgm:prSet presAssocID="{5EF83417-727F-468C-937D-2A2143454EAC}" presName="sibTrans" presStyleLbl="node1" presStyleIdx="4" presStyleCnt="6"/>
      <dgm:spPr/>
      <dgm:t>
        <a:bodyPr/>
        <a:lstStyle/>
        <a:p>
          <a:endParaRPr lang="cs-CZ"/>
        </a:p>
      </dgm:t>
    </dgm:pt>
    <dgm:pt modelId="{62483FA9-2422-446C-80C3-53B177308302}" type="pres">
      <dgm:prSet presAssocID="{95F6FE83-B671-4887-8371-CB73B55DF638}" presName="dummy" presStyleCnt="0"/>
      <dgm:spPr/>
    </dgm:pt>
    <dgm:pt modelId="{0FCFA589-536F-4E3B-A63E-17A19A623175}" type="pres">
      <dgm:prSet presAssocID="{95F6FE83-B671-4887-8371-CB73B55DF638}" presName="node" presStyleLbl="revTx" presStyleIdx="5" presStyleCnt="6" custScaleX="15799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1106665-AF40-422B-B3BB-8B0604A3BCB6}" type="pres">
      <dgm:prSet presAssocID="{8E8EA596-8967-442F-A352-5049A526E694}" presName="sibTrans" presStyleLbl="node1" presStyleIdx="5" presStyleCnt="6"/>
      <dgm:spPr/>
      <dgm:t>
        <a:bodyPr/>
        <a:lstStyle/>
        <a:p>
          <a:endParaRPr lang="cs-CZ"/>
        </a:p>
      </dgm:t>
    </dgm:pt>
  </dgm:ptLst>
  <dgm:cxnLst>
    <dgm:cxn modelId="{BC34D7B5-82BD-45BE-865D-E6003FAA0A75}" type="presOf" srcId="{95F6FE83-B671-4887-8371-CB73B55DF638}" destId="{0FCFA589-536F-4E3B-A63E-17A19A623175}" srcOrd="0" destOrd="0" presId="urn:microsoft.com/office/officeart/2005/8/layout/cycle1"/>
    <dgm:cxn modelId="{FB47043B-B007-424C-A4FC-E087FB29313B}" type="presOf" srcId="{CDF175C7-ADF4-455B-80E1-3A915E0AB490}" destId="{940D1BC9-AC43-44E5-A14D-646C3F38AD6A}" srcOrd="0" destOrd="0" presId="urn:microsoft.com/office/officeart/2005/8/layout/cycle1"/>
    <dgm:cxn modelId="{BCE7F805-9D3C-4BB0-B30B-5F878172AD57}" srcId="{EAEB7BEE-868C-45BB-A782-F83D2FDA82E3}" destId="{BA0374D3-7B74-4325-ABB9-8D68BF529418}" srcOrd="1" destOrd="0" parTransId="{08B105AF-F113-4BF5-ABD9-7F791EC30442}" sibTransId="{5689E4E2-6EA0-4888-A3EA-025D32541D39}"/>
    <dgm:cxn modelId="{EE9E2842-CAB0-499F-9CF5-F483F8524FF3}" type="presOf" srcId="{5689E4E2-6EA0-4888-A3EA-025D32541D39}" destId="{79B272B3-2CBB-47FB-9838-BEA676AFBC9E}" srcOrd="0" destOrd="0" presId="urn:microsoft.com/office/officeart/2005/8/layout/cycle1"/>
    <dgm:cxn modelId="{E42591FD-249E-4FB2-9CEC-D2EF40A47589}" type="presOf" srcId="{EAEB7BEE-868C-45BB-A782-F83D2FDA82E3}" destId="{8D9033A3-EBC3-4C1E-9B9A-8CB4D6B6976E}" srcOrd="0" destOrd="0" presId="urn:microsoft.com/office/officeart/2005/8/layout/cycle1"/>
    <dgm:cxn modelId="{358FDA51-8C70-458C-BCED-D8EA90C12721}" type="presOf" srcId="{14BDD9FF-B054-4391-A17A-E5DA7648CAD1}" destId="{F2DB125F-7319-442A-8842-2BA01EF5C748}" srcOrd="0" destOrd="0" presId="urn:microsoft.com/office/officeart/2005/8/layout/cycle1"/>
    <dgm:cxn modelId="{1AEEE23C-E057-4885-8CEB-015445B8EFD5}" type="presOf" srcId="{8E8EA596-8967-442F-A352-5049A526E694}" destId="{01106665-AF40-422B-B3BB-8B0604A3BCB6}" srcOrd="0" destOrd="0" presId="urn:microsoft.com/office/officeart/2005/8/layout/cycle1"/>
    <dgm:cxn modelId="{D436F7B1-F979-42CB-A2AB-5864743F5836}" srcId="{EAEB7BEE-868C-45BB-A782-F83D2FDA82E3}" destId="{95F6FE83-B671-4887-8371-CB73B55DF638}" srcOrd="5" destOrd="0" parTransId="{62725A60-B72D-4A0C-B692-287597C8F211}" sibTransId="{8E8EA596-8967-442F-A352-5049A526E694}"/>
    <dgm:cxn modelId="{DB27C393-E1F7-4319-B6A1-26A668782D37}" type="presOf" srcId="{5EF83417-727F-468C-937D-2A2143454EAC}" destId="{3762E9D6-B269-4046-A591-EBB3696EACC3}" srcOrd="0" destOrd="0" presId="urn:microsoft.com/office/officeart/2005/8/layout/cycle1"/>
    <dgm:cxn modelId="{DEEBB12F-788A-4888-BA8A-70E78E0EFF5E}" srcId="{EAEB7BEE-868C-45BB-A782-F83D2FDA82E3}" destId="{8BC44235-D893-42D3-B41D-7EA930EFC967}" srcOrd="0" destOrd="0" parTransId="{00997939-D52D-442D-9550-C5512C49C4CC}" sibTransId="{34B0DB02-0E49-4141-BC92-A4C6F0262A2F}"/>
    <dgm:cxn modelId="{6084C991-BD7B-42C9-998D-293615D81556}" type="presOf" srcId="{2789549F-1AA2-412B-8D01-8D798734B63F}" destId="{44C6B1A0-3007-4FC1-A907-CB7574D22553}" srcOrd="0" destOrd="0" presId="urn:microsoft.com/office/officeart/2005/8/layout/cycle1"/>
    <dgm:cxn modelId="{95E95CFA-EFEA-4416-871B-9CBBF2776F55}" type="presOf" srcId="{8BC44235-D893-42D3-B41D-7EA930EFC967}" destId="{770BAFA0-C2EB-460A-A962-0E1DDE199E35}" srcOrd="0" destOrd="0" presId="urn:microsoft.com/office/officeart/2005/8/layout/cycle1"/>
    <dgm:cxn modelId="{CCF74423-16DA-4D7D-898D-792B4863CF81}" type="presOf" srcId="{2D480ECD-5CDA-459E-BE70-5AE5CAACFDA6}" destId="{7696AA3B-51B6-4DB6-8AAA-FC8E062818AF}" srcOrd="0" destOrd="0" presId="urn:microsoft.com/office/officeart/2005/8/layout/cycle1"/>
    <dgm:cxn modelId="{FB9F2797-EC9D-401C-9D49-F43D501227B6}" srcId="{EAEB7BEE-868C-45BB-A782-F83D2FDA82E3}" destId="{14BDD9FF-B054-4391-A17A-E5DA7648CAD1}" srcOrd="2" destOrd="0" parTransId="{5625F199-F370-4395-B0FC-A61D00A090E0}" sibTransId="{CDF175C7-ADF4-455B-80E1-3A915E0AB490}"/>
    <dgm:cxn modelId="{4076E5BE-4EAC-414F-A906-CEC7AAC6EF73}" type="presOf" srcId="{46FA305F-D42A-447C-AE60-0306279EB288}" destId="{03E24DC0-A203-4144-9C98-921CE0CCA64C}" srcOrd="0" destOrd="0" presId="urn:microsoft.com/office/officeart/2005/8/layout/cycle1"/>
    <dgm:cxn modelId="{320026FF-1E00-4CA5-9553-7E1BAAEC6C26}" type="presOf" srcId="{BA0374D3-7B74-4325-ABB9-8D68BF529418}" destId="{D89501C2-1736-4E1A-AF03-9BB414BC0766}" srcOrd="0" destOrd="0" presId="urn:microsoft.com/office/officeart/2005/8/layout/cycle1"/>
    <dgm:cxn modelId="{F54FFBFA-8AD4-4FAC-A619-1ACC8BCBC472}" srcId="{EAEB7BEE-868C-45BB-A782-F83D2FDA82E3}" destId="{2D480ECD-5CDA-459E-BE70-5AE5CAACFDA6}" srcOrd="4" destOrd="0" parTransId="{6FFCD622-3575-4B29-894A-5D793C18AFB2}" sibTransId="{5EF83417-727F-468C-937D-2A2143454EAC}"/>
    <dgm:cxn modelId="{AE8FAC56-E661-4B03-90A6-A7F2BC51F6E0}" srcId="{EAEB7BEE-868C-45BB-A782-F83D2FDA82E3}" destId="{46FA305F-D42A-447C-AE60-0306279EB288}" srcOrd="3" destOrd="0" parTransId="{5DD51C66-9F74-4EF5-B9C6-A29F28DAF528}" sibTransId="{2789549F-1AA2-412B-8D01-8D798734B63F}"/>
    <dgm:cxn modelId="{AE3F06A2-8586-4285-89D1-6A4506FA95DC}" type="presOf" srcId="{34B0DB02-0E49-4141-BC92-A4C6F0262A2F}" destId="{558D264D-B338-487A-9F6C-819CA7C85530}" srcOrd="0" destOrd="0" presId="urn:microsoft.com/office/officeart/2005/8/layout/cycle1"/>
    <dgm:cxn modelId="{81320B77-9464-414D-A01D-E3B077E2B97B}" type="presParOf" srcId="{8D9033A3-EBC3-4C1E-9B9A-8CB4D6B6976E}" destId="{FBEAD5A3-7DC1-4A1E-B4F3-10BAE358610D}" srcOrd="0" destOrd="0" presId="urn:microsoft.com/office/officeart/2005/8/layout/cycle1"/>
    <dgm:cxn modelId="{F708C86E-A64E-4109-BA77-7D4E9345FA8E}" type="presParOf" srcId="{8D9033A3-EBC3-4C1E-9B9A-8CB4D6B6976E}" destId="{770BAFA0-C2EB-460A-A962-0E1DDE199E35}" srcOrd="1" destOrd="0" presId="urn:microsoft.com/office/officeart/2005/8/layout/cycle1"/>
    <dgm:cxn modelId="{862F7115-EC26-4947-97E9-BE89CDFDC978}" type="presParOf" srcId="{8D9033A3-EBC3-4C1E-9B9A-8CB4D6B6976E}" destId="{558D264D-B338-487A-9F6C-819CA7C85530}" srcOrd="2" destOrd="0" presId="urn:microsoft.com/office/officeart/2005/8/layout/cycle1"/>
    <dgm:cxn modelId="{433A4D2B-6EA2-4A36-A2CA-C80C776FCECB}" type="presParOf" srcId="{8D9033A3-EBC3-4C1E-9B9A-8CB4D6B6976E}" destId="{32D96B89-FBCB-4645-81AF-4DD5A4580701}" srcOrd="3" destOrd="0" presId="urn:microsoft.com/office/officeart/2005/8/layout/cycle1"/>
    <dgm:cxn modelId="{6F4ED00E-4F4B-40E8-8773-43C27D6F5CA6}" type="presParOf" srcId="{8D9033A3-EBC3-4C1E-9B9A-8CB4D6B6976E}" destId="{D89501C2-1736-4E1A-AF03-9BB414BC0766}" srcOrd="4" destOrd="0" presId="urn:microsoft.com/office/officeart/2005/8/layout/cycle1"/>
    <dgm:cxn modelId="{E6A96DDB-4531-4661-80E0-65BA77C0891E}" type="presParOf" srcId="{8D9033A3-EBC3-4C1E-9B9A-8CB4D6B6976E}" destId="{79B272B3-2CBB-47FB-9838-BEA676AFBC9E}" srcOrd="5" destOrd="0" presId="urn:microsoft.com/office/officeart/2005/8/layout/cycle1"/>
    <dgm:cxn modelId="{46314203-CCCD-4911-A48E-8A7F7B564C28}" type="presParOf" srcId="{8D9033A3-EBC3-4C1E-9B9A-8CB4D6B6976E}" destId="{67F63D44-B6A5-4DFE-B8F9-9A3638E5D52C}" srcOrd="6" destOrd="0" presId="urn:microsoft.com/office/officeart/2005/8/layout/cycle1"/>
    <dgm:cxn modelId="{DAEF16A4-D4E2-4297-910D-A21F9D3765C2}" type="presParOf" srcId="{8D9033A3-EBC3-4C1E-9B9A-8CB4D6B6976E}" destId="{F2DB125F-7319-442A-8842-2BA01EF5C748}" srcOrd="7" destOrd="0" presId="urn:microsoft.com/office/officeart/2005/8/layout/cycle1"/>
    <dgm:cxn modelId="{65D7B120-1BC1-45E7-9235-1E1A4D9EA422}" type="presParOf" srcId="{8D9033A3-EBC3-4C1E-9B9A-8CB4D6B6976E}" destId="{940D1BC9-AC43-44E5-A14D-646C3F38AD6A}" srcOrd="8" destOrd="0" presId="urn:microsoft.com/office/officeart/2005/8/layout/cycle1"/>
    <dgm:cxn modelId="{F7F8539F-56F7-492B-BB28-A6C7C922C386}" type="presParOf" srcId="{8D9033A3-EBC3-4C1E-9B9A-8CB4D6B6976E}" destId="{7F8C4289-8CAB-481A-960A-A76D1D4AC621}" srcOrd="9" destOrd="0" presId="urn:microsoft.com/office/officeart/2005/8/layout/cycle1"/>
    <dgm:cxn modelId="{6092EE4B-D267-464E-BF43-47649846CF0D}" type="presParOf" srcId="{8D9033A3-EBC3-4C1E-9B9A-8CB4D6B6976E}" destId="{03E24DC0-A203-4144-9C98-921CE0CCA64C}" srcOrd="10" destOrd="0" presId="urn:microsoft.com/office/officeart/2005/8/layout/cycle1"/>
    <dgm:cxn modelId="{B6E6B1A3-71DF-4D94-BE33-F94930A61F13}" type="presParOf" srcId="{8D9033A3-EBC3-4C1E-9B9A-8CB4D6B6976E}" destId="{44C6B1A0-3007-4FC1-A907-CB7574D22553}" srcOrd="11" destOrd="0" presId="urn:microsoft.com/office/officeart/2005/8/layout/cycle1"/>
    <dgm:cxn modelId="{DCA0A09D-34F9-4E3D-9FBF-F362652A2B77}" type="presParOf" srcId="{8D9033A3-EBC3-4C1E-9B9A-8CB4D6B6976E}" destId="{7896AE82-262E-475D-AFD0-ED303CA32D63}" srcOrd="12" destOrd="0" presId="urn:microsoft.com/office/officeart/2005/8/layout/cycle1"/>
    <dgm:cxn modelId="{CE473099-730B-4897-B90D-80E4F49DF923}" type="presParOf" srcId="{8D9033A3-EBC3-4C1E-9B9A-8CB4D6B6976E}" destId="{7696AA3B-51B6-4DB6-8AAA-FC8E062818AF}" srcOrd="13" destOrd="0" presId="urn:microsoft.com/office/officeart/2005/8/layout/cycle1"/>
    <dgm:cxn modelId="{113F8EB0-3EAF-454B-81F7-54637F5EA7BD}" type="presParOf" srcId="{8D9033A3-EBC3-4C1E-9B9A-8CB4D6B6976E}" destId="{3762E9D6-B269-4046-A591-EBB3696EACC3}" srcOrd="14" destOrd="0" presId="urn:microsoft.com/office/officeart/2005/8/layout/cycle1"/>
    <dgm:cxn modelId="{A6AB4657-2956-41AF-8998-56C396C5D0B2}" type="presParOf" srcId="{8D9033A3-EBC3-4C1E-9B9A-8CB4D6B6976E}" destId="{62483FA9-2422-446C-80C3-53B177308302}" srcOrd="15" destOrd="0" presId="urn:microsoft.com/office/officeart/2005/8/layout/cycle1"/>
    <dgm:cxn modelId="{FD8184C2-8A4E-49B3-966E-28776C2DC556}" type="presParOf" srcId="{8D9033A3-EBC3-4C1E-9B9A-8CB4D6B6976E}" destId="{0FCFA589-536F-4E3B-A63E-17A19A623175}" srcOrd="16" destOrd="0" presId="urn:microsoft.com/office/officeart/2005/8/layout/cycle1"/>
    <dgm:cxn modelId="{610FB640-0F7F-462C-BAFB-7C1E3057DADA}" type="presParOf" srcId="{8D9033A3-EBC3-4C1E-9B9A-8CB4D6B6976E}" destId="{01106665-AF40-422B-B3BB-8B0604A3BCB6}" srcOrd="17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F20638-3290-4269-99F1-50A4B09C2D3D}" type="doc">
      <dgm:prSet loTypeId="urn:microsoft.com/office/officeart/2005/8/layout/arrow2" loCatId="process" qsTypeId="urn:microsoft.com/office/officeart/2005/8/quickstyle/3d1" qsCatId="3D" csTypeId="urn:microsoft.com/office/officeart/2005/8/colors/accent5_4" csCatId="accent5" phldr="1"/>
      <dgm:spPr/>
    </dgm:pt>
    <dgm:pt modelId="{E9D792AD-F8BE-42FB-B5F5-384E6E0DDA9C}">
      <dgm:prSet phldrT="[Text]" custT="1"/>
      <dgm:spPr/>
      <dgm:t>
        <a:bodyPr/>
        <a:lstStyle/>
        <a:p>
          <a:r>
            <a:rPr lang="cs-CZ" sz="2000" dirty="0" smtClean="0"/>
            <a:t>Výzva – KÚ SK – prostředky GS SROP</a:t>
          </a:r>
          <a:endParaRPr lang="cs-CZ" sz="2000" dirty="0"/>
        </a:p>
      </dgm:t>
    </dgm:pt>
    <dgm:pt modelId="{4FE845AC-1AF7-43FB-B10D-42AFB2B534BF}" type="parTrans" cxnId="{B9E8EEA6-95F5-4B56-9333-C642173D9BBB}">
      <dgm:prSet/>
      <dgm:spPr/>
      <dgm:t>
        <a:bodyPr/>
        <a:lstStyle/>
        <a:p>
          <a:endParaRPr lang="cs-CZ"/>
        </a:p>
      </dgm:t>
    </dgm:pt>
    <dgm:pt modelId="{109E4D33-6237-4D1E-B7CE-92B5954EED97}" type="sibTrans" cxnId="{B9E8EEA6-95F5-4B56-9333-C642173D9BBB}">
      <dgm:prSet/>
      <dgm:spPr/>
      <dgm:t>
        <a:bodyPr/>
        <a:lstStyle/>
        <a:p>
          <a:endParaRPr lang="cs-CZ"/>
        </a:p>
      </dgm:t>
    </dgm:pt>
    <dgm:pt modelId="{1CCD45ED-27C2-4F2C-8CBE-25FE225177A3}">
      <dgm:prSet phldrT="[Text]" custT="1"/>
      <dgm:spPr/>
      <dgm:t>
        <a:bodyPr/>
        <a:lstStyle/>
        <a:p>
          <a:r>
            <a:rPr lang="cs-CZ" sz="2000" dirty="0" smtClean="0"/>
            <a:t>Spolupráce</a:t>
          </a:r>
        </a:p>
        <a:p>
          <a:r>
            <a:rPr lang="cs-CZ" sz="2000" dirty="0" smtClean="0"/>
            <a:t>ORP Benešov, Vlašim, Votice</a:t>
          </a:r>
          <a:endParaRPr lang="cs-CZ" sz="2000" dirty="0"/>
        </a:p>
      </dgm:t>
    </dgm:pt>
    <dgm:pt modelId="{07DD617E-9712-416A-B5FF-7DD40CCEA9D2}" type="parTrans" cxnId="{E8915AF8-C94A-4101-B0DB-BD4F3B0A6292}">
      <dgm:prSet/>
      <dgm:spPr/>
      <dgm:t>
        <a:bodyPr/>
        <a:lstStyle/>
        <a:p>
          <a:endParaRPr lang="cs-CZ"/>
        </a:p>
      </dgm:t>
    </dgm:pt>
    <dgm:pt modelId="{AFECF557-3286-4225-8AAE-F6D9E1B3519A}" type="sibTrans" cxnId="{E8915AF8-C94A-4101-B0DB-BD4F3B0A6292}">
      <dgm:prSet/>
      <dgm:spPr/>
      <dgm:t>
        <a:bodyPr/>
        <a:lstStyle/>
        <a:p>
          <a:endParaRPr lang="cs-CZ"/>
        </a:p>
      </dgm:t>
    </dgm:pt>
    <dgm:pt modelId="{B757A2EC-A4FB-4E92-892A-4F961E77E9EF}">
      <dgm:prSet phldrT="[Text]" custT="1"/>
      <dgm:spPr/>
      <dgm:t>
        <a:bodyPr/>
        <a:lstStyle/>
        <a:p>
          <a:r>
            <a:rPr lang="cs-CZ" sz="2000" dirty="0" smtClean="0"/>
            <a:t>Komunitní plánování sociálních služeb pro okres Benešov</a:t>
          </a:r>
          <a:endParaRPr lang="cs-CZ" sz="2000" dirty="0"/>
        </a:p>
      </dgm:t>
    </dgm:pt>
    <dgm:pt modelId="{1ABA43C4-1892-4A85-B66C-4451F0119C9F}" type="parTrans" cxnId="{E25AA1FC-0134-45EA-97D4-E6539A8EB278}">
      <dgm:prSet/>
      <dgm:spPr/>
      <dgm:t>
        <a:bodyPr/>
        <a:lstStyle/>
        <a:p>
          <a:endParaRPr lang="cs-CZ"/>
        </a:p>
      </dgm:t>
    </dgm:pt>
    <dgm:pt modelId="{300AA977-193D-420D-8A3A-117A25522F5D}" type="sibTrans" cxnId="{E25AA1FC-0134-45EA-97D4-E6539A8EB278}">
      <dgm:prSet/>
      <dgm:spPr/>
      <dgm:t>
        <a:bodyPr/>
        <a:lstStyle/>
        <a:p>
          <a:endParaRPr lang="cs-CZ"/>
        </a:p>
      </dgm:t>
    </dgm:pt>
    <dgm:pt modelId="{69117FE0-707D-40C1-9AB4-8923B995ADF0}" type="pres">
      <dgm:prSet presAssocID="{6AF20638-3290-4269-99F1-50A4B09C2D3D}" presName="arrowDiagram" presStyleCnt="0">
        <dgm:presLayoutVars>
          <dgm:chMax val="5"/>
          <dgm:dir/>
          <dgm:resizeHandles val="exact"/>
        </dgm:presLayoutVars>
      </dgm:prSet>
      <dgm:spPr/>
    </dgm:pt>
    <dgm:pt modelId="{BDA98704-AD3D-45EB-B7DC-F54506FF89F7}" type="pres">
      <dgm:prSet presAssocID="{6AF20638-3290-4269-99F1-50A4B09C2D3D}" presName="arrow" presStyleLbl="bgShp" presStyleIdx="0" presStyleCnt="1"/>
      <dgm:spPr/>
    </dgm:pt>
    <dgm:pt modelId="{782388AC-9723-4B12-8728-F80D5D3012E0}" type="pres">
      <dgm:prSet presAssocID="{6AF20638-3290-4269-99F1-50A4B09C2D3D}" presName="arrowDiagram3" presStyleCnt="0"/>
      <dgm:spPr/>
    </dgm:pt>
    <dgm:pt modelId="{238E8370-4756-499E-AB58-2AB6EB3EC8B2}" type="pres">
      <dgm:prSet presAssocID="{E9D792AD-F8BE-42FB-B5F5-384E6E0DDA9C}" presName="bullet3a" presStyleLbl="node1" presStyleIdx="0" presStyleCnt="3"/>
      <dgm:spPr/>
    </dgm:pt>
    <dgm:pt modelId="{83354DC9-8A14-402A-BBB7-AF82065DB242}" type="pres">
      <dgm:prSet presAssocID="{E9D792AD-F8BE-42FB-B5F5-384E6E0DDA9C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DBFF1E8-DC2E-4CDB-A831-FB91F35423FE}" type="pres">
      <dgm:prSet presAssocID="{1CCD45ED-27C2-4F2C-8CBE-25FE225177A3}" presName="bullet3b" presStyleLbl="node1" presStyleIdx="1" presStyleCnt="3"/>
      <dgm:spPr/>
    </dgm:pt>
    <dgm:pt modelId="{9F4F8672-07DD-493A-AC90-1F5BA57735B2}" type="pres">
      <dgm:prSet presAssocID="{1CCD45ED-27C2-4F2C-8CBE-25FE225177A3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F0DCA14-1B96-4503-9133-5D2783ED8E71}" type="pres">
      <dgm:prSet presAssocID="{B757A2EC-A4FB-4E92-892A-4F961E77E9EF}" presName="bullet3c" presStyleLbl="node1" presStyleIdx="2" presStyleCnt="3"/>
      <dgm:spPr/>
    </dgm:pt>
    <dgm:pt modelId="{98C1EF50-491E-45F4-B4D3-536F457503A4}" type="pres">
      <dgm:prSet presAssocID="{B757A2EC-A4FB-4E92-892A-4F961E77E9EF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675EA8E-6D65-4E2B-964D-08FA40ABD5B7}" type="presOf" srcId="{6AF20638-3290-4269-99F1-50A4B09C2D3D}" destId="{69117FE0-707D-40C1-9AB4-8923B995ADF0}" srcOrd="0" destOrd="0" presId="urn:microsoft.com/office/officeart/2005/8/layout/arrow2"/>
    <dgm:cxn modelId="{E8915AF8-C94A-4101-B0DB-BD4F3B0A6292}" srcId="{6AF20638-3290-4269-99F1-50A4B09C2D3D}" destId="{1CCD45ED-27C2-4F2C-8CBE-25FE225177A3}" srcOrd="1" destOrd="0" parTransId="{07DD617E-9712-416A-B5FF-7DD40CCEA9D2}" sibTransId="{AFECF557-3286-4225-8AAE-F6D9E1B3519A}"/>
    <dgm:cxn modelId="{B9E8EEA6-95F5-4B56-9333-C642173D9BBB}" srcId="{6AF20638-3290-4269-99F1-50A4B09C2D3D}" destId="{E9D792AD-F8BE-42FB-B5F5-384E6E0DDA9C}" srcOrd="0" destOrd="0" parTransId="{4FE845AC-1AF7-43FB-B10D-42AFB2B534BF}" sibTransId="{109E4D33-6237-4D1E-B7CE-92B5954EED97}"/>
    <dgm:cxn modelId="{E25AA1FC-0134-45EA-97D4-E6539A8EB278}" srcId="{6AF20638-3290-4269-99F1-50A4B09C2D3D}" destId="{B757A2EC-A4FB-4E92-892A-4F961E77E9EF}" srcOrd="2" destOrd="0" parTransId="{1ABA43C4-1892-4A85-B66C-4451F0119C9F}" sibTransId="{300AA977-193D-420D-8A3A-117A25522F5D}"/>
    <dgm:cxn modelId="{36B3B625-D188-49FD-9544-34F7C5FD3F33}" type="presOf" srcId="{E9D792AD-F8BE-42FB-B5F5-384E6E0DDA9C}" destId="{83354DC9-8A14-402A-BBB7-AF82065DB242}" srcOrd="0" destOrd="0" presId="urn:microsoft.com/office/officeart/2005/8/layout/arrow2"/>
    <dgm:cxn modelId="{44E70D71-E862-41E8-A87D-5669D9C17CF0}" type="presOf" srcId="{B757A2EC-A4FB-4E92-892A-4F961E77E9EF}" destId="{98C1EF50-491E-45F4-B4D3-536F457503A4}" srcOrd="0" destOrd="0" presId="urn:microsoft.com/office/officeart/2005/8/layout/arrow2"/>
    <dgm:cxn modelId="{7FBE6E5F-B537-43AC-A4AD-36940FB736C0}" type="presOf" srcId="{1CCD45ED-27C2-4F2C-8CBE-25FE225177A3}" destId="{9F4F8672-07DD-493A-AC90-1F5BA57735B2}" srcOrd="0" destOrd="0" presId="urn:microsoft.com/office/officeart/2005/8/layout/arrow2"/>
    <dgm:cxn modelId="{81789753-5359-4885-85BE-45F11B383598}" type="presParOf" srcId="{69117FE0-707D-40C1-9AB4-8923B995ADF0}" destId="{BDA98704-AD3D-45EB-B7DC-F54506FF89F7}" srcOrd="0" destOrd="0" presId="urn:microsoft.com/office/officeart/2005/8/layout/arrow2"/>
    <dgm:cxn modelId="{2962CCAB-2666-4C7C-8500-DB2A1B8AD920}" type="presParOf" srcId="{69117FE0-707D-40C1-9AB4-8923B995ADF0}" destId="{782388AC-9723-4B12-8728-F80D5D3012E0}" srcOrd="1" destOrd="0" presId="urn:microsoft.com/office/officeart/2005/8/layout/arrow2"/>
    <dgm:cxn modelId="{1DED6F2D-7E5C-4A6C-8B41-9FAB84018327}" type="presParOf" srcId="{782388AC-9723-4B12-8728-F80D5D3012E0}" destId="{238E8370-4756-499E-AB58-2AB6EB3EC8B2}" srcOrd="0" destOrd="0" presId="urn:microsoft.com/office/officeart/2005/8/layout/arrow2"/>
    <dgm:cxn modelId="{36A11600-0B17-4E57-BED0-308DFDFD748B}" type="presParOf" srcId="{782388AC-9723-4B12-8728-F80D5D3012E0}" destId="{83354DC9-8A14-402A-BBB7-AF82065DB242}" srcOrd="1" destOrd="0" presId="urn:microsoft.com/office/officeart/2005/8/layout/arrow2"/>
    <dgm:cxn modelId="{B687A3AF-8762-42CC-9AF1-8B03B656E038}" type="presParOf" srcId="{782388AC-9723-4B12-8728-F80D5D3012E0}" destId="{ADBFF1E8-DC2E-4CDB-A831-FB91F35423FE}" srcOrd="2" destOrd="0" presId="urn:microsoft.com/office/officeart/2005/8/layout/arrow2"/>
    <dgm:cxn modelId="{2454EB76-5C88-4471-86AD-14004C51AE5C}" type="presParOf" srcId="{782388AC-9723-4B12-8728-F80D5D3012E0}" destId="{9F4F8672-07DD-493A-AC90-1F5BA57735B2}" srcOrd="3" destOrd="0" presId="urn:microsoft.com/office/officeart/2005/8/layout/arrow2"/>
    <dgm:cxn modelId="{2E854AD1-9545-4AC5-B1A7-2793662F31B3}" type="presParOf" srcId="{782388AC-9723-4B12-8728-F80D5D3012E0}" destId="{DF0DCA14-1B96-4503-9133-5D2783ED8E71}" srcOrd="4" destOrd="0" presId="urn:microsoft.com/office/officeart/2005/8/layout/arrow2"/>
    <dgm:cxn modelId="{A9B3D32D-CA46-4DDB-A09B-9FE30554A9B1}" type="presParOf" srcId="{782388AC-9723-4B12-8728-F80D5D3012E0}" destId="{98C1EF50-491E-45F4-B4D3-536F457503A4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B4AEAD-9032-4A0D-9976-AEDD8BC6E2E0}" type="doc">
      <dgm:prSet loTypeId="urn:microsoft.com/office/officeart/2005/8/layout/arrow2" loCatId="process" qsTypeId="urn:microsoft.com/office/officeart/2005/8/quickstyle/simple1" qsCatId="simple" csTypeId="urn:microsoft.com/office/officeart/2005/8/colors/accent5_4" csCatId="accent5" phldr="1"/>
      <dgm:spPr/>
    </dgm:pt>
    <dgm:pt modelId="{17A8E9D8-595A-4950-9F28-B9D55C4527EE}">
      <dgm:prSet phldrT="[Text]"/>
      <dgm:spPr/>
      <dgm:t>
        <a:bodyPr/>
        <a:lstStyle/>
        <a:p>
          <a:r>
            <a:rPr lang="cs-CZ" dirty="0" smtClean="0"/>
            <a:t>Skončení platnosti KPSS na okrese Benešov na léta2007 - 2013</a:t>
          </a:r>
          <a:endParaRPr lang="cs-CZ" dirty="0"/>
        </a:p>
      </dgm:t>
    </dgm:pt>
    <dgm:pt modelId="{12E9E053-A59E-46B2-9E64-ABCC18420276}" type="parTrans" cxnId="{28B08AD5-3CD3-471A-BF28-542D041F58A8}">
      <dgm:prSet/>
      <dgm:spPr/>
      <dgm:t>
        <a:bodyPr/>
        <a:lstStyle/>
        <a:p>
          <a:endParaRPr lang="cs-CZ"/>
        </a:p>
      </dgm:t>
    </dgm:pt>
    <dgm:pt modelId="{FD89533F-979A-4638-85D6-A4DBEDEFD4E2}" type="sibTrans" cxnId="{28B08AD5-3CD3-471A-BF28-542D041F58A8}">
      <dgm:prSet/>
      <dgm:spPr/>
      <dgm:t>
        <a:bodyPr/>
        <a:lstStyle/>
        <a:p>
          <a:endParaRPr lang="cs-CZ"/>
        </a:p>
      </dgm:t>
    </dgm:pt>
    <dgm:pt modelId="{E8645247-3571-4B2A-90A8-6E87D610FC9F}">
      <dgm:prSet phldrT="[Text]"/>
      <dgm:spPr/>
      <dgm:t>
        <a:bodyPr/>
        <a:lstStyle/>
        <a:p>
          <a:r>
            <a:rPr lang="cs-CZ" dirty="0" smtClean="0"/>
            <a:t>Vědomí potřebnosti a vzájemná spolupráce u ORP na okrese Benešov</a:t>
          </a:r>
          <a:endParaRPr lang="cs-CZ" dirty="0"/>
        </a:p>
      </dgm:t>
    </dgm:pt>
    <dgm:pt modelId="{A7BD9648-14BB-4FAD-8D74-1CE1F6F3E921}" type="parTrans" cxnId="{ED8441B9-90D7-4A4D-B9EB-19C43A9CB7CF}">
      <dgm:prSet/>
      <dgm:spPr/>
      <dgm:t>
        <a:bodyPr/>
        <a:lstStyle/>
        <a:p>
          <a:endParaRPr lang="cs-CZ"/>
        </a:p>
      </dgm:t>
    </dgm:pt>
    <dgm:pt modelId="{859A292B-094A-43D3-B31C-2A3892F90CE9}" type="sibTrans" cxnId="{ED8441B9-90D7-4A4D-B9EB-19C43A9CB7CF}">
      <dgm:prSet/>
      <dgm:spPr/>
      <dgm:t>
        <a:bodyPr/>
        <a:lstStyle/>
        <a:p>
          <a:endParaRPr lang="cs-CZ"/>
        </a:p>
      </dgm:t>
    </dgm:pt>
    <dgm:pt modelId="{C262C327-ACCF-424E-9985-CFEA890455D9}">
      <dgm:prSet phldrT="[Text]"/>
      <dgm:spPr/>
      <dgm:t>
        <a:bodyPr/>
        <a:lstStyle/>
        <a:p>
          <a:r>
            <a:rPr lang="cs-CZ" dirty="0" smtClean="0"/>
            <a:t>Výzva č. 97</a:t>
          </a:r>
          <a:endParaRPr lang="cs-CZ" dirty="0"/>
        </a:p>
      </dgm:t>
    </dgm:pt>
    <dgm:pt modelId="{6A0D614C-1F2F-47D1-AD7C-7E5CF6F08230}" type="parTrans" cxnId="{358080E5-B855-4980-BB23-977FDE00EB66}">
      <dgm:prSet/>
      <dgm:spPr/>
      <dgm:t>
        <a:bodyPr/>
        <a:lstStyle/>
        <a:p>
          <a:endParaRPr lang="cs-CZ"/>
        </a:p>
      </dgm:t>
    </dgm:pt>
    <dgm:pt modelId="{980E919C-A983-40E5-92BA-A54A77AE0560}" type="sibTrans" cxnId="{358080E5-B855-4980-BB23-977FDE00EB66}">
      <dgm:prSet/>
      <dgm:spPr/>
      <dgm:t>
        <a:bodyPr/>
        <a:lstStyle/>
        <a:p>
          <a:endParaRPr lang="cs-CZ"/>
        </a:p>
      </dgm:t>
    </dgm:pt>
    <dgm:pt modelId="{7443DCD2-373E-4DB9-9AB1-E95DEB95ECB8}">
      <dgm:prSet custT="1"/>
      <dgm:spPr/>
      <dgm:t>
        <a:bodyPr/>
        <a:lstStyle/>
        <a:p>
          <a:r>
            <a:rPr lang="cs-CZ" sz="1600" dirty="0" smtClean="0"/>
            <a:t>Realizace 2. cyklu KPSS na okrese Benešov.</a:t>
          </a:r>
        </a:p>
        <a:p>
          <a:r>
            <a:rPr lang="cs-CZ" sz="1600" dirty="0" smtClean="0"/>
            <a:t>Projekt „Podpora procesu komunitního plánování sociálních služeb na okrese Benešov.“</a:t>
          </a:r>
        </a:p>
        <a:p>
          <a:r>
            <a:rPr lang="cs-CZ" sz="1600" dirty="0" err="1" smtClean="0"/>
            <a:t>Reg.č</a:t>
          </a:r>
          <a:r>
            <a:rPr lang="cs-CZ" sz="1600" dirty="0" smtClean="0"/>
            <a:t>. CZ.1.04./3.1.03./97.00044</a:t>
          </a:r>
          <a:endParaRPr lang="cs-CZ" sz="1600" dirty="0"/>
        </a:p>
      </dgm:t>
    </dgm:pt>
    <dgm:pt modelId="{933A63B5-8B54-4A66-8775-AA9BF619C255}" type="parTrans" cxnId="{165B3FCD-3948-40C0-B89F-6F982125349C}">
      <dgm:prSet/>
      <dgm:spPr/>
      <dgm:t>
        <a:bodyPr/>
        <a:lstStyle/>
        <a:p>
          <a:endParaRPr lang="cs-CZ"/>
        </a:p>
      </dgm:t>
    </dgm:pt>
    <dgm:pt modelId="{104D5965-65BE-4E62-A0E4-85B13F2B5AFC}" type="sibTrans" cxnId="{165B3FCD-3948-40C0-B89F-6F982125349C}">
      <dgm:prSet/>
      <dgm:spPr/>
      <dgm:t>
        <a:bodyPr/>
        <a:lstStyle/>
        <a:p>
          <a:endParaRPr lang="cs-CZ"/>
        </a:p>
      </dgm:t>
    </dgm:pt>
    <dgm:pt modelId="{CD769B17-30D1-4370-B7CD-D2208C985E7C}" type="pres">
      <dgm:prSet presAssocID="{36B4AEAD-9032-4A0D-9976-AEDD8BC6E2E0}" presName="arrowDiagram" presStyleCnt="0">
        <dgm:presLayoutVars>
          <dgm:chMax val="5"/>
          <dgm:dir/>
          <dgm:resizeHandles val="exact"/>
        </dgm:presLayoutVars>
      </dgm:prSet>
      <dgm:spPr/>
    </dgm:pt>
    <dgm:pt modelId="{285B5D25-2FD0-404A-B975-C087CE884503}" type="pres">
      <dgm:prSet presAssocID="{36B4AEAD-9032-4A0D-9976-AEDD8BC6E2E0}" presName="arrow" presStyleLbl="bgShp" presStyleIdx="0" presStyleCnt="1"/>
      <dgm:spPr/>
    </dgm:pt>
    <dgm:pt modelId="{70C7DAA0-013E-4D2B-B4C0-66D4E796517D}" type="pres">
      <dgm:prSet presAssocID="{36B4AEAD-9032-4A0D-9976-AEDD8BC6E2E0}" presName="arrowDiagram4" presStyleCnt="0"/>
      <dgm:spPr/>
    </dgm:pt>
    <dgm:pt modelId="{FE7A29CF-C47D-4CC7-86C7-3B64AA1C05F3}" type="pres">
      <dgm:prSet presAssocID="{17A8E9D8-595A-4950-9F28-B9D55C4527EE}" presName="bullet4a" presStyleLbl="node1" presStyleIdx="0" presStyleCnt="4"/>
      <dgm:spPr/>
    </dgm:pt>
    <dgm:pt modelId="{4A725D17-EF9A-499F-8BCD-1FA46B842795}" type="pres">
      <dgm:prSet presAssocID="{17A8E9D8-595A-4950-9F28-B9D55C4527EE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2C1D2B1-9C84-4CA9-A32D-2D95AD81CE9F}" type="pres">
      <dgm:prSet presAssocID="{E8645247-3571-4B2A-90A8-6E87D610FC9F}" presName="bullet4b" presStyleLbl="node1" presStyleIdx="1" presStyleCnt="4"/>
      <dgm:spPr/>
    </dgm:pt>
    <dgm:pt modelId="{E9014E9E-9C98-4561-B872-1B45B1905B68}" type="pres">
      <dgm:prSet presAssocID="{E8645247-3571-4B2A-90A8-6E87D610FC9F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0301F7E-F080-4EFB-8532-A78D120014D3}" type="pres">
      <dgm:prSet presAssocID="{C262C327-ACCF-424E-9985-CFEA890455D9}" presName="bullet4c" presStyleLbl="node1" presStyleIdx="2" presStyleCnt="4"/>
      <dgm:spPr/>
    </dgm:pt>
    <dgm:pt modelId="{B6BE9A9B-EAD8-4785-9FEA-2E7181537440}" type="pres">
      <dgm:prSet presAssocID="{C262C327-ACCF-424E-9985-CFEA890455D9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32715F6-6D6B-490F-AA04-A5E7CAC8FB5C}" type="pres">
      <dgm:prSet presAssocID="{7443DCD2-373E-4DB9-9AB1-E95DEB95ECB8}" presName="bullet4d" presStyleLbl="node1" presStyleIdx="3" presStyleCnt="4" custScaleX="109657" custScaleY="112947"/>
      <dgm:spPr/>
      <dgm:t>
        <a:bodyPr/>
        <a:lstStyle/>
        <a:p>
          <a:endParaRPr lang="cs-CZ"/>
        </a:p>
      </dgm:t>
    </dgm:pt>
    <dgm:pt modelId="{701157B7-F443-4FC7-A8C2-2ABBB72B1D51}" type="pres">
      <dgm:prSet presAssocID="{7443DCD2-373E-4DB9-9AB1-E95DEB95ECB8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7EF1017-6C14-49D6-ABCE-58E09803F3C4}" type="presOf" srcId="{E8645247-3571-4B2A-90A8-6E87D610FC9F}" destId="{E9014E9E-9C98-4561-B872-1B45B1905B68}" srcOrd="0" destOrd="0" presId="urn:microsoft.com/office/officeart/2005/8/layout/arrow2"/>
    <dgm:cxn modelId="{8D7D1AA9-67E8-498F-80BA-838A9B1DB0C0}" type="presOf" srcId="{7443DCD2-373E-4DB9-9AB1-E95DEB95ECB8}" destId="{701157B7-F443-4FC7-A8C2-2ABBB72B1D51}" srcOrd="0" destOrd="0" presId="urn:microsoft.com/office/officeart/2005/8/layout/arrow2"/>
    <dgm:cxn modelId="{ED8441B9-90D7-4A4D-B9EB-19C43A9CB7CF}" srcId="{36B4AEAD-9032-4A0D-9976-AEDD8BC6E2E0}" destId="{E8645247-3571-4B2A-90A8-6E87D610FC9F}" srcOrd="1" destOrd="0" parTransId="{A7BD9648-14BB-4FAD-8D74-1CE1F6F3E921}" sibTransId="{859A292B-094A-43D3-B31C-2A3892F90CE9}"/>
    <dgm:cxn modelId="{DBE48FF8-3D50-41CE-B0A0-DBCC26839DC6}" type="presOf" srcId="{17A8E9D8-595A-4950-9F28-B9D55C4527EE}" destId="{4A725D17-EF9A-499F-8BCD-1FA46B842795}" srcOrd="0" destOrd="0" presId="urn:microsoft.com/office/officeart/2005/8/layout/arrow2"/>
    <dgm:cxn modelId="{BD7CF40C-BA3A-4106-A686-304C72C7B8C5}" type="presOf" srcId="{36B4AEAD-9032-4A0D-9976-AEDD8BC6E2E0}" destId="{CD769B17-30D1-4370-B7CD-D2208C985E7C}" srcOrd="0" destOrd="0" presId="urn:microsoft.com/office/officeart/2005/8/layout/arrow2"/>
    <dgm:cxn modelId="{7A1A80EE-D3E2-47F9-AC3C-EFA1810F9A79}" type="presOf" srcId="{C262C327-ACCF-424E-9985-CFEA890455D9}" destId="{B6BE9A9B-EAD8-4785-9FEA-2E7181537440}" srcOrd="0" destOrd="0" presId="urn:microsoft.com/office/officeart/2005/8/layout/arrow2"/>
    <dgm:cxn modelId="{358080E5-B855-4980-BB23-977FDE00EB66}" srcId="{36B4AEAD-9032-4A0D-9976-AEDD8BC6E2E0}" destId="{C262C327-ACCF-424E-9985-CFEA890455D9}" srcOrd="2" destOrd="0" parTransId="{6A0D614C-1F2F-47D1-AD7C-7E5CF6F08230}" sibTransId="{980E919C-A983-40E5-92BA-A54A77AE0560}"/>
    <dgm:cxn modelId="{165B3FCD-3948-40C0-B89F-6F982125349C}" srcId="{36B4AEAD-9032-4A0D-9976-AEDD8BC6E2E0}" destId="{7443DCD2-373E-4DB9-9AB1-E95DEB95ECB8}" srcOrd="3" destOrd="0" parTransId="{933A63B5-8B54-4A66-8775-AA9BF619C255}" sibTransId="{104D5965-65BE-4E62-A0E4-85B13F2B5AFC}"/>
    <dgm:cxn modelId="{28B08AD5-3CD3-471A-BF28-542D041F58A8}" srcId="{36B4AEAD-9032-4A0D-9976-AEDD8BC6E2E0}" destId="{17A8E9D8-595A-4950-9F28-B9D55C4527EE}" srcOrd="0" destOrd="0" parTransId="{12E9E053-A59E-46B2-9E64-ABCC18420276}" sibTransId="{FD89533F-979A-4638-85D6-A4DBEDEFD4E2}"/>
    <dgm:cxn modelId="{44995006-246D-441F-985D-FB74F958EBEF}" type="presParOf" srcId="{CD769B17-30D1-4370-B7CD-D2208C985E7C}" destId="{285B5D25-2FD0-404A-B975-C087CE884503}" srcOrd="0" destOrd="0" presId="urn:microsoft.com/office/officeart/2005/8/layout/arrow2"/>
    <dgm:cxn modelId="{4C41FE67-3FED-4C1D-9E3C-69E421910D21}" type="presParOf" srcId="{CD769B17-30D1-4370-B7CD-D2208C985E7C}" destId="{70C7DAA0-013E-4D2B-B4C0-66D4E796517D}" srcOrd="1" destOrd="0" presId="urn:microsoft.com/office/officeart/2005/8/layout/arrow2"/>
    <dgm:cxn modelId="{49E0E4F1-4468-446D-9C79-6D003E176BFE}" type="presParOf" srcId="{70C7DAA0-013E-4D2B-B4C0-66D4E796517D}" destId="{FE7A29CF-C47D-4CC7-86C7-3B64AA1C05F3}" srcOrd="0" destOrd="0" presId="urn:microsoft.com/office/officeart/2005/8/layout/arrow2"/>
    <dgm:cxn modelId="{78F5A79C-5C75-4FCD-AE86-728E802DA287}" type="presParOf" srcId="{70C7DAA0-013E-4D2B-B4C0-66D4E796517D}" destId="{4A725D17-EF9A-499F-8BCD-1FA46B842795}" srcOrd="1" destOrd="0" presId="urn:microsoft.com/office/officeart/2005/8/layout/arrow2"/>
    <dgm:cxn modelId="{15F373F0-EE0E-4086-806C-209C7780050E}" type="presParOf" srcId="{70C7DAA0-013E-4D2B-B4C0-66D4E796517D}" destId="{B2C1D2B1-9C84-4CA9-A32D-2D95AD81CE9F}" srcOrd="2" destOrd="0" presId="urn:microsoft.com/office/officeart/2005/8/layout/arrow2"/>
    <dgm:cxn modelId="{7075F94A-9471-4B2A-B642-3E7C83E2ABFA}" type="presParOf" srcId="{70C7DAA0-013E-4D2B-B4C0-66D4E796517D}" destId="{E9014E9E-9C98-4561-B872-1B45B1905B68}" srcOrd="3" destOrd="0" presId="urn:microsoft.com/office/officeart/2005/8/layout/arrow2"/>
    <dgm:cxn modelId="{8D5EE099-8A73-400F-B41E-EE72DBC22FE2}" type="presParOf" srcId="{70C7DAA0-013E-4D2B-B4C0-66D4E796517D}" destId="{60301F7E-F080-4EFB-8532-A78D120014D3}" srcOrd="4" destOrd="0" presId="urn:microsoft.com/office/officeart/2005/8/layout/arrow2"/>
    <dgm:cxn modelId="{331E8FAC-8518-45C2-9637-C3B63BAFB2B0}" type="presParOf" srcId="{70C7DAA0-013E-4D2B-B4C0-66D4E796517D}" destId="{B6BE9A9B-EAD8-4785-9FEA-2E7181537440}" srcOrd="5" destOrd="0" presId="urn:microsoft.com/office/officeart/2005/8/layout/arrow2"/>
    <dgm:cxn modelId="{56FF0E67-F300-46B1-B9F3-44184A1F1473}" type="presParOf" srcId="{70C7DAA0-013E-4D2B-B4C0-66D4E796517D}" destId="{032715F6-6D6B-490F-AA04-A5E7CAC8FB5C}" srcOrd="6" destOrd="0" presId="urn:microsoft.com/office/officeart/2005/8/layout/arrow2"/>
    <dgm:cxn modelId="{44486FDF-5052-4332-9258-5B5408B15904}" type="presParOf" srcId="{70C7DAA0-013E-4D2B-B4C0-66D4E796517D}" destId="{701157B7-F443-4FC7-A8C2-2ABBB72B1D51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6B7DEBA-B2CA-487E-9D79-C8CB978F3F0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48F6C282-FC3D-4FE3-A7EB-A12999B5FECE}">
      <dgm:prSet phldrT="[Text]"/>
      <dgm:spPr/>
      <dgm:t>
        <a:bodyPr/>
        <a:lstStyle/>
        <a:p>
          <a:r>
            <a:rPr lang="cs-CZ" dirty="0" smtClean="0"/>
            <a:t>Funkční spolupráce</a:t>
          </a:r>
          <a:endParaRPr lang="cs-CZ" dirty="0"/>
        </a:p>
      </dgm:t>
    </dgm:pt>
    <dgm:pt modelId="{30DF3FA9-A38A-4D20-80F0-6F79D94D6526}" type="parTrans" cxnId="{ABEE6391-E9F5-45EA-8FF7-CFF081E8BE2A}">
      <dgm:prSet/>
      <dgm:spPr/>
      <dgm:t>
        <a:bodyPr/>
        <a:lstStyle/>
        <a:p>
          <a:endParaRPr lang="cs-CZ"/>
        </a:p>
      </dgm:t>
    </dgm:pt>
    <dgm:pt modelId="{B1AC7866-8CD1-4F4E-B8AC-6897BF0FC7D1}" type="sibTrans" cxnId="{ABEE6391-E9F5-45EA-8FF7-CFF081E8BE2A}">
      <dgm:prSet/>
      <dgm:spPr/>
      <dgm:t>
        <a:bodyPr/>
        <a:lstStyle/>
        <a:p>
          <a:endParaRPr lang="cs-CZ"/>
        </a:p>
      </dgm:t>
    </dgm:pt>
    <dgm:pt modelId="{F77E57E6-6FFD-481D-90A4-21ECFB2D7B45}">
      <dgm:prSet phldrT="[Text]"/>
      <dgm:spPr/>
      <dgm:t>
        <a:bodyPr/>
        <a:lstStyle/>
        <a:p>
          <a:r>
            <a:rPr lang="cs-CZ" dirty="0" smtClean="0"/>
            <a:t>Zajištění výstupů – naplnění plánu</a:t>
          </a:r>
          <a:endParaRPr lang="cs-CZ" dirty="0"/>
        </a:p>
      </dgm:t>
    </dgm:pt>
    <dgm:pt modelId="{002261F6-5BD4-44B8-8A32-2CD405A9BCE5}" type="parTrans" cxnId="{92AEF686-9C9E-4643-8DC9-7CFECF45F7E3}">
      <dgm:prSet/>
      <dgm:spPr/>
      <dgm:t>
        <a:bodyPr/>
        <a:lstStyle/>
        <a:p>
          <a:endParaRPr lang="cs-CZ"/>
        </a:p>
      </dgm:t>
    </dgm:pt>
    <dgm:pt modelId="{659DC8A8-0952-4836-B8DC-465CC8CDDE86}" type="sibTrans" cxnId="{92AEF686-9C9E-4643-8DC9-7CFECF45F7E3}">
      <dgm:prSet/>
      <dgm:spPr/>
      <dgm:t>
        <a:bodyPr/>
        <a:lstStyle/>
        <a:p>
          <a:endParaRPr lang="cs-CZ"/>
        </a:p>
      </dgm:t>
    </dgm:pt>
    <dgm:pt modelId="{71915E8A-BA1D-4AF5-9777-0BF5719DA8E0}">
      <dgm:prSet phldrT="[Text]"/>
      <dgm:spPr/>
      <dgm:t>
        <a:bodyPr/>
        <a:lstStyle/>
        <a:p>
          <a:r>
            <a:rPr lang="cs-CZ" dirty="0" smtClean="0"/>
            <a:t>Jasná a aktuální strategie</a:t>
          </a:r>
          <a:endParaRPr lang="cs-CZ" dirty="0"/>
        </a:p>
      </dgm:t>
    </dgm:pt>
    <dgm:pt modelId="{59DD13EC-5830-4451-994C-181B987B82AC}" type="parTrans" cxnId="{273B89CC-AE6E-412A-B57D-91AFC9771230}">
      <dgm:prSet/>
      <dgm:spPr/>
      <dgm:t>
        <a:bodyPr/>
        <a:lstStyle/>
        <a:p>
          <a:endParaRPr lang="cs-CZ"/>
        </a:p>
      </dgm:t>
    </dgm:pt>
    <dgm:pt modelId="{FAF3457C-8E21-4BB8-BD93-FEBD4DE232B7}" type="sibTrans" cxnId="{273B89CC-AE6E-412A-B57D-91AFC9771230}">
      <dgm:prSet/>
      <dgm:spPr/>
      <dgm:t>
        <a:bodyPr/>
        <a:lstStyle/>
        <a:p>
          <a:endParaRPr lang="cs-CZ"/>
        </a:p>
      </dgm:t>
    </dgm:pt>
    <dgm:pt modelId="{DC099457-3D17-474A-A415-CD7198BB8314}">
      <dgm:prSet/>
      <dgm:spPr/>
      <dgm:t>
        <a:bodyPr/>
        <a:lstStyle/>
        <a:p>
          <a:r>
            <a:rPr lang="cs-CZ" dirty="0" smtClean="0"/>
            <a:t>Koncepční sociální politika </a:t>
          </a:r>
          <a:endParaRPr lang="cs-CZ" dirty="0"/>
        </a:p>
      </dgm:t>
    </dgm:pt>
    <dgm:pt modelId="{CCEEF1A1-FC21-4CB8-AFEC-F6F5D86E0D2C}" type="parTrans" cxnId="{8CC1FC80-958E-48B8-B7C8-087653A6DDBE}">
      <dgm:prSet/>
      <dgm:spPr/>
      <dgm:t>
        <a:bodyPr/>
        <a:lstStyle/>
        <a:p>
          <a:endParaRPr lang="cs-CZ"/>
        </a:p>
      </dgm:t>
    </dgm:pt>
    <dgm:pt modelId="{CE6D550A-1D91-4BF3-B1A4-CCBBCECF13D0}" type="sibTrans" cxnId="{8CC1FC80-958E-48B8-B7C8-087653A6DDBE}">
      <dgm:prSet/>
      <dgm:spPr/>
      <dgm:t>
        <a:bodyPr/>
        <a:lstStyle/>
        <a:p>
          <a:endParaRPr lang="cs-CZ"/>
        </a:p>
      </dgm:t>
    </dgm:pt>
    <dgm:pt modelId="{010F1BE4-3975-40FB-9237-64C209F3859C}">
      <dgm:prSet/>
      <dgm:spPr/>
      <dgm:t>
        <a:bodyPr/>
        <a:lstStyle/>
        <a:p>
          <a:r>
            <a:rPr lang="cs-CZ" dirty="0" smtClean="0"/>
            <a:t>Efektivní síť sociálních služeb</a:t>
          </a:r>
          <a:endParaRPr lang="cs-CZ" dirty="0"/>
        </a:p>
      </dgm:t>
    </dgm:pt>
    <dgm:pt modelId="{8E8991B0-7AE1-4F20-AA14-849D3F05FADF}" type="parTrans" cxnId="{9C607E52-FFC8-4879-9A22-E442A750BAD2}">
      <dgm:prSet/>
      <dgm:spPr/>
      <dgm:t>
        <a:bodyPr/>
        <a:lstStyle/>
        <a:p>
          <a:endParaRPr lang="cs-CZ"/>
        </a:p>
      </dgm:t>
    </dgm:pt>
    <dgm:pt modelId="{A124110B-A26A-4DC7-A1EA-30DE898D836F}" type="sibTrans" cxnId="{9C607E52-FFC8-4879-9A22-E442A750BAD2}">
      <dgm:prSet/>
      <dgm:spPr/>
      <dgm:t>
        <a:bodyPr/>
        <a:lstStyle/>
        <a:p>
          <a:endParaRPr lang="cs-CZ"/>
        </a:p>
      </dgm:t>
    </dgm:pt>
    <dgm:pt modelId="{A09408C4-ABD5-4A29-8710-77E094D101CC}" type="pres">
      <dgm:prSet presAssocID="{B6B7DEBA-B2CA-487E-9D79-C8CB978F3F01}" presName="CompostProcess" presStyleCnt="0">
        <dgm:presLayoutVars>
          <dgm:dir/>
          <dgm:resizeHandles val="exact"/>
        </dgm:presLayoutVars>
      </dgm:prSet>
      <dgm:spPr/>
    </dgm:pt>
    <dgm:pt modelId="{870F4759-DF83-4B63-86AF-378E933ED979}" type="pres">
      <dgm:prSet presAssocID="{B6B7DEBA-B2CA-487E-9D79-C8CB978F3F01}" presName="arrow" presStyleLbl="bgShp" presStyleIdx="0" presStyleCnt="1"/>
      <dgm:spPr/>
    </dgm:pt>
    <dgm:pt modelId="{B7EC7785-3525-47DC-971F-122B7F48AC41}" type="pres">
      <dgm:prSet presAssocID="{B6B7DEBA-B2CA-487E-9D79-C8CB978F3F01}" presName="linearProcess" presStyleCnt="0"/>
      <dgm:spPr/>
    </dgm:pt>
    <dgm:pt modelId="{5AAAFCEE-B527-4A6F-AC1B-5666F5E827B4}" type="pres">
      <dgm:prSet presAssocID="{48F6C282-FC3D-4FE3-A7EB-A12999B5FECE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F36793A-62D1-4B2E-A310-53D56D1C5BC2}" type="pres">
      <dgm:prSet presAssocID="{B1AC7866-8CD1-4F4E-B8AC-6897BF0FC7D1}" presName="sibTrans" presStyleCnt="0"/>
      <dgm:spPr/>
    </dgm:pt>
    <dgm:pt modelId="{17140351-DD2B-4E7E-A8DA-B67FAE2602CE}" type="pres">
      <dgm:prSet presAssocID="{F77E57E6-6FFD-481D-90A4-21ECFB2D7B45}" presName="textNode" presStyleLbl="node1" presStyleIdx="1" presStyleCnt="5" custLinFactNeighborX="3426" custLinFactNeighborY="-194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286733F-8BC2-42F0-BE74-B7AC6435E846}" type="pres">
      <dgm:prSet presAssocID="{659DC8A8-0952-4836-B8DC-465CC8CDDE86}" presName="sibTrans" presStyleCnt="0"/>
      <dgm:spPr/>
    </dgm:pt>
    <dgm:pt modelId="{D3889CA8-AEC9-4079-81BA-0901633F2625}" type="pres">
      <dgm:prSet presAssocID="{71915E8A-BA1D-4AF5-9777-0BF5719DA8E0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BAF3F56-A76F-489A-91DD-E5C606B3B4EE}" type="pres">
      <dgm:prSet presAssocID="{FAF3457C-8E21-4BB8-BD93-FEBD4DE232B7}" presName="sibTrans" presStyleCnt="0"/>
      <dgm:spPr/>
    </dgm:pt>
    <dgm:pt modelId="{805B0D9C-8AD6-4B40-9E84-820D8E7A89DD}" type="pres">
      <dgm:prSet presAssocID="{DC099457-3D17-474A-A415-CD7198BB8314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3946BA1-D6D2-4BA8-AB42-36DEBD995FE1}" type="pres">
      <dgm:prSet presAssocID="{CE6D550A-1D91-4BF3-B1A4-CCBBCECF13D0}" presName="sibTrans" presStyleCnt="0"/>
      <dgm:spPr/>
    </dgm:pt>
    <dgm:pt modelId="{F8571604-13E9-4532-9DDF-AD26FC77B405}" type="pres">
      <dgm:prSet presAssocID="{010F1BE4-3975-40FB-9237-64C209F3859C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C607E52-FFC8-4879-9A22-E442A750BAD2}" srcId="{B6B7DEBA-B2CA-487E-9D79-C8CB978F3F01}" destId="{010F1BE4-3975-40FB-9237-64C209F3859C}" srcOrd="4" destOrd="0" parTransId="{8E8991B0-7AE1-4F20-AA14-849D3F05FADF}" sibTransId="{A124110B-A26A-4DC7-A1EA-30DE898D836F}"/>
    <dgm:cxn modelId="{E6D1078C-5F05-4D7D-9957-D0F628E9D6F2}" type="presOf" srcId="{48F6C282-FC3D-4FE3-A7EB-A12999B5FECE}" destId="{5AAAFCEE-B527-4A6F-AC1B-5666F5E827B4}" srcOrd="0" destOrd="0" presId="urn:microsoft.com/office/officeart/2005/8/layout/hProcess9"/>
    <dgm:cxn modelId="{273B89CC-AE6E-412A-B57D-91AFC9771230}" srcId="{B6B7DEBA-B2CA-487E-9D79-C8CB978F3F01}" destId="{71915E8A-BA1D-4AF5-9777-0BF5719DA8E0}" srcOrd="2" destOrd="0" parTransId="{59DD13EC-5830-4451-994C-181B987B82AC}" sibTransId="{FAF3457C-8E21-4BB8-BD93-FEBD4DE232B7}"/>
    <dgm:cxn modelId="{17B7261A-CC6C-4B83-B80E-8860A55EB166}" type="presOf" srcId="{F77E57E6-6FFD-481D-90A4-21ECFB2D7B45}" destId="{17140351-DD2B-4E7E-A8DA-B67FAE2602CE}" srcOrd="0" destOrd="0" presId="urn:microsoft.com/office/officeart/2005/8/layout/hProcess9"/>
    <dgm:cxn modelId="{9A5F97A6-1092-49DF-A2DA-142CA093D258}" type="presOf" srcId="{B6B7DEBA-B2CA-487E-9D79-C8CB978F3F01}" destId="{A09408C4-ABD5-4A29-8710-77E094D101CC}" srcOrd="0" destOrd="0" presId="urn:microsoft.com/office/officeart/2005/8/layout/hProcess9"/>
    <dgm:cxn modelId="{92AEF686-9C9E-4643-8DC9-7CFECF45F7E3}" srcId="{B6B7DEBA-B2CA-487E-9D79-C8CB978F3F01}" destId="{F77E57E6-6FFD-481D-90A4-21ECFB2D7B45}" srcOrd="1" destOrd="0" parTransId="{002261F6-5BD4-44B8-8A32-2CD405A9BCE5}" sibTransId="{659DC8A8-0952-4836-B8DC-465CC8CDDE86}"/>
    <dgm:cxn modelId="{ABEE6391-E9F5-45EA-8FF7-CFF081E8BE2A}" srcId="{B6B7DEBA-B2CA-487E-9D79-C8CB978F3F01}" destId="{48F6C282-FC3D-4FE3-A7EB-A12999B5FECE}" srcOrd="0" destOrd="0" parTransId="{30DF3FA9-A38A-4D20-80F0-6F79D94D6526}" sibTransId="{B1AC7866-8CD1-4F4E-B8AC-6897BF0FC7D1}"/>
    <dgm:cxn modelId="{DBA7744E-4F66-4670-8488-3CC91AF3F238}" type="presOf" srcId="{71915E8A-BA1D-4AF5-9777-0BF5719DA8E0}" destId="{D3889CA8-AEC9-4079-81BA-0901633F2625}" srcOrd="0" destOrd="0" presId="urn:microsoft.com/office/officeart/2005/8/layout/hProcess9"/>
    <dgm:cxn modelId="{235A9EF1-6BC1-4BDC-95F5-3F2F181DD1DC}" type="presOf" srcId="{DC099457-3D17-474A-A415-CD7198BB8314}" destId="{805B0D9C-8AD6-4B40-9E84-820D8E7A89DD}" srcOrd="0" destOrd="0" presId="urn:microsoft.com/office/officeart/2005/8/layout/hProcess9"/>
    <dgm:cxn modelId="{8CC1FC80-958E-48B8-B7C8-087653A6DDBE}" srcId="{B6B7DEBA-B2CA-487E-9D79-C8CB978F3F01}" destId="{DC099457-3D17-474A-A415-CD7198BB8314}" srcOrd="3" destOrd="0" parTransId="{CCEEF1A1-FC21-4CB8-AFEC-F6F5D86E0D2C}" sibTransId="{CE6D550A-1D91-4BF3-B1A4-CCBBCECF13D0}"/>
    <dgm:cxn modelId="{8ED0E28C-66FF-47DF-89CE-08309C71B2E9}" type="presOf" srcId="{010F1BE4-3975-40FB-9237-64C209F3859C}" destId="{F8571604-13E9-4532-9DDF-AD26FC77B405}" srcOrd="0" destOrd="0" presId="urn:microsoft.com/office/officeart/2005/8/layout/hProcess9"/>
    <dgm:cxn modelId="{1C145FDD-E9B2-4605-B8F0-3C59EAEE1393}" type="presParOf" srcId="{A09408C4-ABD5-4A29-8710-77E094D101CC}" destId="{870F4759-DF83-4B63-86AF-378E933ED979}" srcOrd="0" destOrd="0" presId="urn:microsoft.com/office/officeart/2005/8/layout/hProcess9"/>
    <dgm:cxn modelId="{EF9DD511-853F-4313-9928-71F28BB70B0A}" type="presParOf" srcId="{A09408C4-ABD5-4A29-8710-77E094D101CC}" destId="{B7EC7785-3525-47DC-971F-122B7F48AC41}" srcOrd="1" destOrd="0" presId="urn:microsoft.com/office/officeart/2005/8/layout/hProcess9"/>
    <dgm:cxn modelId="{C09422E1-BCAC-46B9-85DC-FEFE7C96BC66}" type="presParOf" srcId="{B7EC7785-3525-47DC-971F-122B7F48AC41}" destId="{5AAAFCEE-B527-4A6F-AC1B-5666F5E827B4}" srcOrd="0" destOrd="0" presId="urn:microsoft.com/office/officeart/2005/8/layout/hProcess9"/>
    <dgm:cxn modelId="{85EF0141-DDDC-488B-A495-0191E9EE73CC}" type="presParOf" srcId="{B7EC7785-3525-47DC-971F-122B7F48AC41}" destId="{CF36793A-62D1-4B2E-A310-53D56D1C5BC2}" srcOrd="1" destOrd="0" presId="urn:microsoft.com/office/officeart/2005/8/layout/hProcess9"/>
    <dgm:cxn modelId="{C0F678CA-EC05-4A4F-BD29-4355D6CACE98}" type="presParOf" srcId="{B7EC7785-3525-47DC-971F-122B7F48AC41}" destId="{17140351-DD2B-4E7E-A8DA-B67FAE2602CE}" srcOrd="2" destOrd="0" presId="urn:microsoft.com/office/officeart/2005/8/layout/hProcess9"/>
    <dgm:cxn modelId="{5C240023-14A8-4898-B968-A65051184093}" type="presParOf" srcId="{B7EC7785-3525-47DC-971F-122B7F48AC41}" destId="{F286733F-8BC2-42F0-BE74-B7AC6435E846}" srcOrd="3" destOrd="0" presId="urn:microsoft.com/office/officeart/2005/8/layout/hProcess9"/>
    <dgm:cxn modelId="{47CA43E2-9009-4D6D-97E1-5CF613B3C484}" type="presParOf" srcId="{B7EC7785-3525-47DC-971F-122B7F48AC41}" destId="{D3889CA8-AEC9-4079-81BA-0901633F2625}" srcOrd="4" destOrd="0" presId="urn:microsoft.com/office/officeart/2005/8/layout/hProcess9"/>
    <dgm:cxn modelId="{AEA63756-02A4-4784-8965-25F324B3E391}" type="presParOf" srcId="{B7EC7785-3525-47DC-971F-122B7F48AC41}" destId="{DBAF3F56-A76F-489A-91DD-E5C606B3B4EE}" srcOrd="5" destOrd="0" presId="urn:microsoft.com/office/officeart/2005/8/layout/hProcess9"/>
    <dgm:cxn modelId="{43BC57F1-7A99-4999-9223-80CE61BBE058}" type="presParOf" srcId="{B7EC7785-3525-47DC-971F-122B7F48AC41}" destId="{805B0D9C-8AD6-4B40-9E84-820D8E7A89DD}" srcOrd="6" destOrd="0" presId="urn:microsoft.com/office/officeart/2005/8/layout/hProcess9"/>
    <dgm:cxn modelId="{8A0D31B5-798F-4763-9650-B6B78CB5FFE0}" type="presParOf" srcId="{B7EC7785-3525-47DC-971F-122B7F48AC41}" destId="{53946BA1-D6D2-4BA8-AB42-36DEBD995FE1}" srcOrd="7" destOrd="0" presId="urn:microsoft.com/office/officeart/2005/8/layout/hProcess9"/>
    <dgm:cxn modelId="{72AD706F-8B76-422F-8A96-FB85B60A7717}" type="presParOf" srcId="{B7EC7785-3525-47DC-971F-122B7F48AC41}" destId="{F8571604-13E9-4532-9DDF-AD26FC77B405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0F4759-DF83-4B63-86AF-378E933ED979}">
      <dsp:nvSpPr>
        <dsp:cNvPr id="0" name=""/>
        <dsp:cNvSpPr/>
      </dsp:nvSpPr>
      <dsp:spPr>
        <a:xfrm>
          <a:off x="550861" y="0"/>
          <a:ext cx="6243093" cy="2680071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AAFCEE-B527-4A6F-AC1B-5666F5E827B4}">
      <dsp:nvSpPr>
        <dsp:cNvPr id="0" name=""/>
        <dsp:cNvSpPr/>
      </dsp:nvSpPr>
      <dsp:spPr>
        <a:xfrm>
          <a:off x="3227" y="804021"/>
          <a:ext cx="1411223" cy="10720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Funkční spolupráce</a:t>
          </a:r>
          <a:endParaRPr lang="cs-CZ" sz="1500" kern="1200" dirty="0"/>
        </a:p>
      </dsp:txBody>
      <dsp:txXfrm>
        <a:off x="55559" y="856353"/>
        <a:ext cx="1306559" cy="967364"/>
      </dsp:txXfrm>
    </dsp:sp>
    <dsp:sp modelId="{17140351-DD2B-4E7E-A8DA-B67FAE2602CE}">
      <dsp:nvSpPr>
        <dsp:cNvPr id="0" name=""/>
        <dsp:cNvSpPr/>
      </dsp:nvSpPr>
      <dsp:spPr>
        <a:xfrm>
          <a:off x="1487429" y="783213"/>
          <a:ext cx="1411223" cy="10720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Zajištění výstupů – naplnění plánu</a:t>
          </a:r>
          <a:endParaRPr lang="cs-CZ" sz="1500" kern="1200" dirty="0"/>
        </a:p>
      </dsp:txBody>
      <dsp:txXfrm>
        <a:off x="1539761" y="835545"/>
        <a:ext cx="1306559" cy="967364"/>
      </dsp:txXfrm>
    </dsp:sp>
    <dsp:sp modelId="{D3889CA8-AEC9-4079-81BA-0901633F2625}">
      <dsp:nvSpPr>
        <dsp:cNvPr id="0" name=""/>
        <dsp:cNvSpPr/>
      </dsp:nvSpPr>
      <dsp:spPr>
        <a:xfrm>
          <a:off x="2966796" y="804021"/>
          <a:ext cx="1411223" cy="10720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Jasná a aktuální strategie</a:t>
          </a:r>
          <a:endParaRPr lang="cs-CZ" sz="1500" kern="1200" dirty="0"/>
        </a:p>
      </dsp:txBody>
      <dsp:txXfrm>
        <a:off x="3019128" y="856353"/>
        <a:ext cx="1306559" cy="967364"/>
      </dsp:txXfrm>
    </dsp:sp>
    <dsp:sp modelId="{805B0D9C-8AD6-4B40-9E84-820D8E7A89DD}">
      <dsp:nvSpPr>
        <dsp:cNvPr id="0" name=""/>
        <dsp:cNvSpPr/>
      </dsp:nvSpPr>
      <dsp:spPr>
        <a:xfrm>
          <a:off x="4448580" y="804021"/>
          <a:ext cx="1411223" cy="10720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Koncepční sociální politika </a:t>
          </a:r>
          <a:endParaRPr lang="cs-CZ" sz="1500" kern="1200" dirty="0"/>
        </a:p>
      </dsp:txBody>
      <dsp:txXfrm>
        <a:off x="4500912" y="856353"/>
        <a:ext cx="1306559" cy="967364"/>
      </dsp:txXfrm>
    </dsp:sp>
    <dsp:sp modelId="{F8571604-13E9-4532-9DDF-AD26FC77B405}">
      <dsp:nvSpPr>
        <dsp:cNvPr id="0" name=""/>
        <dsp:cNvSpPr/>
      </dsp:nvSpPr>
      <dsp:spPr>
        <a:xfrm>
          <a:off x="5930365" y="804021"/>
          <a:ext cx="1411223" cy="10720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Efektivní síť sociálních služeb</a:t>
          </a:r>
          <a:endParaRPr lang="cs-CZ" sz="1500" kern="1200" dirty="0"/>
        </a:p>
      </dsp:txBody>
      <dsp:txXfrm>
        <a:off x="5982697" y="856353"/>
        <a:ext cx="1306559" cy="9673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458815"/>
          </a:xfrm>
        </p:spPr>
        <p:txBody>
          <a:bodyPr>
            <a:normAutofit/>
          </a:bodyPr>
          <a:lstStyle>
            <a:lvl1pPr algn="ctr">
              <a:defRPr sz="4000" b="1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6228184" y="260648"/>
            <a:ext cx="2664296" cy="864096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rgbClr val="00528E"/>
                </a:solidFill>
                <a:latin typeface="+mn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Klepnutím vložte DATUM</a:t>
            </a:r>
            <a:br>
              <a:rPr lang="cs-CZ" dirty="0" smtClean="0"/>
            </a:br>
            <a:r>
              <a:rPr lang="cs-CZ" dirty="0" smtClean="0"/>
              <a:t>MÍSTO</a:t>
            </a:r>
            <a:br>
              <a:rPr lang="cs-CZ" dirty="0" smtClean="0"/>
            </a:br>
            <a:r>
              <a:rPr lang="cs-CZ" dirty="0" smtClean="0"/>
              <a:t>JMÉNO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793904" y="6661869"/>
            <a:ext cx="874440" cy="19613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37DCEC9-0EAC-4044-BEB7-1C134E582C53}" type="datetimeFigureOut">
              <a:rPr lang="cs-CZ" smtClean="0"/>
              <a:pPr/>
              <a:t>27.4.2015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27.4.2015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1628800"/>
            <a:ext cx="2057400" cy="44973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628800"/>
            <a:ext cx="6019800" cy="44973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27.4.2015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27.4.2015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71703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20486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27.4.2015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27.4.2015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37110"/>
            <a:ext cx="4040188" cy="7117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348881"/>
            <a:ext cx="4040188" cy="37772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637110"/>
            <a:ext cx="4041775" cy="7117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348881"/>
            <a:ext cx="4041775" cy="37772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27.4.2015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27.4.2015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27.4.2015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618878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1628800"/>
            <a:ext cx="5111750" cy="4497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2780928"/>
            <a:ext cx="3008313" cy="33452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27.4.2015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1628799"/>
            <a:ext cx="5486400" cy="30987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CEC9-0EAC-4044-BEB7-1C134E582C53}" type="datetimeFigureOut">
              <a:rPr lang="cs-CZ" smtClean="0"/>
              <a:pPr/>
              <a:t>27.4.2015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1B49B-71B5-41AE-80D1-308990D0153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195736" y="283782"/>
            <a:ext cx="676875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320040" y="6638544"/>
            <a:ext cx="2133600" cy="2018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637DCEC9-0EAC-4044-BEB7-1C134E582C53}" type="datetimeFigureOut">
              <a:rPr lang="cs-CZ" smtClean="0"/>
              <a:pPr/>
              <a:t>27.4.2015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502408" y="6638544"/>
            <a:ext cx="2895600" cy="2018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5454384" y="6633928"/>
            <a:ext cx="2133600" cy="1961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641B49B-71B5-41AE-80D1-308990D01539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528E"/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528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528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528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00528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ssob.info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Komunitní plánování v úrovni obce, </a:t>
            </a:r>
            <a:r>
              <a:rPr lang="cs-CZ" dirty="0" err="1" smtClean="0"/>
              <a:t>obce</a:t>
            </a:r>
            <a:r>
              <a:rPr lang="cs-CZ" dirty="0" smtClean="0"/>
              <a:t> s rozšířenou působností a okresu, jeho vazba na střednědobý plán kraje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sz="2800" dirty="0"/>
          </a:p>
        </p:txBody>
      </p:sp>
      <p:pic>
        <p:nvPicPr>
          <p:cNvPr id="4" name="Obrázek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16632"/>
            <a:ext cx="5760720" cy="588645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3275856" y="764705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200" dirty="0" smtClean="0"/>
              <a:t>IP Podpora procesů směřujících k poskytování sociálních služeb a sociální práce s důrazem na jedn</a:t>
            </a:r>
            <a:r>
              <a:rPr lang="cs-CZ" sz="1200" dirty="0" smtClean="0"/>
              <a:t>otnou strategii ve SK. </a:t>
            </a:r>
            <a:r>
              <a:rPr lang="cs-CZ" sz="1200" dirty="0" err="1" smtClean="0"/>
              <a:t>Reg.č</a:t>
            </a:r>
            <a:r>
              <a:rPr lang="cs-CZ" sz="1200" dirty="0" smtClean="0"/>
              <a:t>.: CZ.1.04/3.1.00/A9.00001</a:t>
            </a:r>
            <a:endParaRPr lang="cs-CZ" sz="1200" dirty="0" smtClean="0"/>
          </a:p>
          <a:p>
            <a:endParaRPr lang="cs-CZ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Plánování v rámci okresu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s-CZ" b="1" dirty="0" smtClean="0"/>
              <a:t>Okres Benešov zahájil </a:t>
            </a:r>
            <a:r>
              <a:rPr lang="cs-CZ" dirty="0" smtClean="0"/>
              <a:t>realizaci procesu plánování již v roce 2006: 01.06.2006 – 30.05.2007 (12 MĚSÍCŮ).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b="1" dirty="0" smtClean="0"/>
              <a:t>První plán </a:t>
            </a:r>
            <a:r>
              <a:rPr lang="cs-CZ" dirty="0" smtClean="0"/>
              <a:t>byl zpracován na období let 2007 až 2013. 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b="1" dirty="0" smtClean="0"/>
              <a:t>Výstup:</a:t>
            </a:r>
            <a:r>
              <a:rPr lang="cs-CZ" dirty="0" smtClean="0"/>
              <a:t> Komunitní plán sociálních služeb pro okres Benešov na léta 2007-2013.</a:t>
            </a:r>
          </a:p>
          <a:p>
            <a:pPr>
              <a:buNone/>
            </a:pPr>
            <a:r>
              <a:rPr lang="cs-CZ" dirty="0" smtClean="0"/>
              <a:t>               Katalog sociálních služeb okresu Benešov.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b="1" dirty="0" smtClean="0"/>
              <a:t> </a:t>
            </a:r>
            <a:r>
              <a:rPr lang="cs-CZ" dirty="0" smtClean="0"/>
              <a:t>Město Benešov spolupracuje od roku 2006 s </a:t>
            </a:r>
            <a:r>
              <a:rPr lang="cs-CZ" b="1" dirty="0" smtClean="0"/>
              <a:t>Centrem pro komunitní práci střední Čechy, </a:t>
            </a:r>
            <a:r>
              <a:rPr lang="cs-CZ" dirty="0" smtClean="0"/>
              <a:t>v rámci realizace aktualizace 20013 – 2015 byl partnerem projektu.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Komunitní plánování – sociální služby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Zkušenosti z 1. cyklu KPSS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cs-CZ" dirty="0" smtClean="0"/>
              <a:t>Velikost území x čas na realizaci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Jeden koordinátor x velikost území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Velká města x venkov x čas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Získávání informací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Komunitní plánování sociálních služeb na okrese Benešov – 2. cyklus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53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Komunitní plánování sociálních služeb na okrese Benešov – 2. cyklus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dirty="0" smtClean="0"/>
              <a:t>Hlavním cílem projektu bylo aktualizovat a zkvalitnit proces komunitního plánování sociálních služeb na území celého okresu Benešov, </a:t>
            </a:r>
            <a:r>
              <a:rPr lang="cs-CZ" b="1" dirty="0" smtClean="0"/>
              <a:t>kdy základem je navázání na předešlé zkušenosti, postupu a kontakty. 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b="1" dirty="0" smtClean="0"/>
              <a:t>Specifické cíle: </a:t>
            </a:r>
            <a:r>
              <a:rPr lang="cs-CZ" dirty="0" smtClean="0"/>
              <a:t> </a:t>
            </a:r>
          </a:p>
          <a:p>
            <a:pPr>
              <a:buFontTx/>
              <a:buChar char="-"/>
            </a:pPr>
            <a:r>
              <a:rPr lang="cs-CZ" u="sng" dirty="0" smtClean="0"/>
              <a:t>podpořit </a:t>
            </a:r>
            <a:r>
              <a:rPr lang="cs-CZ" dirty="0" smtClean="0"/>
              <a:t>spolupráci v území, aktivní zapojení široké laické i odborné veřejnosti </a:t>
            </a:r>
          </a:p>
          <a:p>
            <a:pPr>
              <a:buFontTx/>
              <a:buChar char="-"/>
            </a:pPr>
            <a:r>
              <a:rPr lang="cs-CZ" dirty="0" smtClean="0"/>
              <a:t>zefektivnit monitoring nových rizikových jevů a schopnost reagovat na měnící se potřeby území</a:t>
            </a:r>
          </a:p>
          <a:p>
            <a:pPr>
              <a:buNone/>
            </a:pPr>
            <a:r>
              <a:rPr lang="cs-CZ" dirty="0" smtClean="0"/>
              <a:t> </a:t>
            </a:r>
          </a:p>
          <a:p>
            <a:pPr>
              <a:buNone/>
            </a:pPr>
            <a:r>
              <a:rPr lang="cs-CZ" dirty="0" smtClean="0"/>
              <a:t> </a:t>
            </a:r>
            <a:r>
              <a:rPr lang="cs-CZ" b="1" dirty="0" smtClean="0"/>
              <a:t>Dílčí cíle</a:t>
            </a:r>
            <a:r>
              <a:rPr lang="cs-CZ" dirty="0" smtClean="0"/>
              <a:t>: </a:t>
            </a:r>
          </a:p>
          <a:p>
            <a:pPr>
              <a:buFontTx/>
              <a:buChar char="-"/>
            </a:pPr>
            <a:r>
              <a:rPr lang="cs-CZ" u="sng" dirty="0" smtClean="0"/>
              <a:t>modernizovat a zefektivnit </a:t>
            </a:r>
            <a:r>
              <a:rPr lang="cs-CZ" dirty="0" smtClean="0"/>
              <a:t>proces KPSS na okrese Benešov,</a:t>
            </a:r>
          </a:p>
          <a:p>
            <a:pPr>
              <a:buFontTx/>
              <a:buChar char="-"/>
            </a:pPr>
            <a:r>
              <a:rPr lang="cs-CZ" u="sng" dirty="0" smtClean="0"/>
              <a:t>aktualizovat</a:t>
            </a:r>
            <a:r>
              <a:rPr lang="cs-CZ" dirty="0" smtClean="0"/>
              <a:t> analytické podklady, katalog, </a:t>
            </a:r>
          </a:p>
          <a:p>
            <a:pPr>
              <a:buFontTx/>
              <a:buChar char="-"/>
            </a:pPr>
            <a:r>
              <a:rPr lang="cs-CZ" u="sng" dirty="0" smtClean="0"/>
              <a:t>zpracovat </a:t>
            </a:r>
            <a:r>
              <a:rPr lang="cs-CZ" dirty="0" smtClean="0"/>
              <a:t>Komunitní plán sociálních a návazných služeb na následující období, tzn. 2015 – 2019, včetně monitorovacího plánu a akčního plánu na rok 2015 a 2016.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Realizace 2.cyklu KPSS na okrese Benešov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Období: 01.04.2013 – 31.03.2015</a:t>
            </a:r>
          </a:p>
          <a:p>
            <a:r>
              <a:rPr lang="cs-CZ" dirty="0" smtClean="0"/>
              <a:t>Území: okres Benešov</a:t>
            </a:r>
          </a:p>
          <a:p>
            <a:r>
              <a:rPr lang="cs-CZ" dirty="0" smtClean="0"/>
              <a:t>Partner: </a:t>
            </a:r>
            <a:r>
              <a:rPr lang="cs-CZ" dirty="0" err="1" smtClean="0"/>
              <a:t>CpKP</a:t>
            </a:r>
            <a:r>
              <a:rPr lang="cs-CZ" dirty="0" smtClean="0"/>
              <a:t> Střední Čechy</a:t>
            </a:r>
          </a:p>
          <a:p>
            <a:r>
              <a:rPr lang="cs-CZ" dirty="0" smtClean="0"/>
              <a:t>Výstup: </a:t>
            </a:r>
          </a:p>
          <a:p>
            <a:pPr lvl="1"/>
            <a:r>
              <a:rPr lang="cs-CZ" dirty="0" smtClean="0"/>
              <a:t>Komunitní plán sociálních služeb pro okres Benešov na léta 2015-2019</a:t>
            </a:r>
          </a:p>
          <a:p>
            <a:pPr lvl="1"/>
            <a:r>
              <a:rPr lang="cs-CZ" dirty="0" smtClean="0"/>
              <a:t>Katalog poskytovatelů sociálních služeb</a:t>
            </a:r>
          </a:p>
          <a:p>
            <a:pPr lvl="1"/>
            <a:r>
              <a:rPr lang="cs-CZ" dirty="0" smtClean="0"/>
              <a:t>Webové stránky</a:t>
            </a:r>
          </a:p>
          <a:p>
            <a:r>
              <a:rPr lang="cs-CZ" dirty="0" smtClean="0"/>
              <a:t>Průběh: </a:t>
            </a:r>
          </a:p>
          <a:p>
            <a:pPr lvl="1"/>
            <a:r>
              <a:rPr lang="cs-CZ" dirty="0" smtClean="0"/>
              <a:t>Analýzy potřeb, poskytovatelů, SDA</a:t>
            </a:r>
          </a:p>
          <a:p>
            <a:pPr lvl="1"/>
            <a:r>
              <a:rPr lang="cs-CZ" dirty="0" smtClean="0"/>
              <a:t>Řídící skupiny</a:t>
            </a:r>
          </a:p>
          <a:p>
            <a:pPr lvl="1"/>
            <a:r>
              <a:rPr lang="cs-CZ" dirty="0" smtClean="0"/>
              <a:t>Koordinátoři </a:t>
            </a:r>
          </a:p>
          <a:p>
            <a:pPr lvl="1"/>
            <a:r>
              <a:rPr lang="cs-CZ" dirty="0" smtClean="0"/>
              <a:t>Pracovní  skupiny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  pro akční plán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10000"/>
          </a:bodyPr>
          <a:lstStyle/>
          <a:p>
            <a:r>
              <a:rPr lang="cs-CZ" dirty="0" smtClean="0"/>
              <a:t>Pracovní skupiny</a:t>
            </a:r>
          </a:p>
          <a:p>
            <a:pPr lvl="1"/>
            <a:r>
              <a:rPr lang="cs-CZ" dirty="0" smtClean="0"/>
              <a:t>36 setkání pracovních skupin (poskytovatelé, zadavatelé, veřejnost/uživatelé)</a:t>
            </a:r>
          </a:p>
          <a:p>
            <a:r>
              <a:rPr lang="cs-CZ" dirty="0" smtClean="0"/>
              <a:t>Analýzy potřeb</a:t>
            </a:r>
          </a:p>
          <a:p>
            <a:pPr lvl="1"/>
            <a:r>
              <a:rPr lang="cs-CZ" dirty="0" smtClean="0"/>
              <a:t>7 analýz různých cílových skupin</a:t>
            </a:r>
          </a:p>
          <a:p>
            <a:r>
              <a:rPr lang="cs-CZ" dirty="0" err="1" smtClean="0"/>
              <a:t>Fokusní</a:t>
            </a:r>
            <a:r>
              <a:rPr lang="cs-CZ" dirty="0" smtClean="0"/>
              <a:t> skupiny</a:t>
            </a:r>
          </a:p>
          <a:p>
            <a:r>
              <a:rPr lang="cs-CZ" dirty="0" smtClean="0"/>
              <a:t>Analýza poskytovatelů sociálních služeb</a:t>
            </a:r>
          </a:p>
          <a:p>
            <a:r>
              <a:rPr lang="cs-CZ" dirty="0" smtClean="0"/>
              <a:t>Finanční analýza</a:t>
            </a:r>
          </a:p>
          <a:p>
            <a:r>
              <a:rPr lang="cs-CZ" dirty="0" err="1" smtClean="0"/>
              <a:t>Swot</a:t>
            </a:r>
            <a:r>
              <a:rPr lang="cs-CZ" dirty="0" smtClean="0"/>
              <a:t> analýzy</a:t>
            </a:r>
          </a:p>
          <a:p>
            <a:pPr lvl="1"/>
            <a:endParaRPr lang="cs-CZ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Akční plán na rok 2015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cs-CZ" dirty="0" smtClean="0"/>
              <a:t>Proč vytváříme akční plán? </a:t>
            </a:r>
          </a:p>
          <a:p>
            <a:endParaRPr lang="cs-CZ" dirty="0" smtClean="0"/>
          </a:p>
          <a:p>
            <a:pPr lvl="2"/>
            <a:r>
              <a:rPr lang="cs-CZ" dirty="0" smtClean="0"/>
              <a:t>Pro koncepci v regionu</a:t>
            </a:r>
          </a:p>
          <a:p>
            <a:pPr lvl="2"/>
            <a:endParaRPr lang="cs-CZ" dirty="0" smtClean="0"/>
          </a:p>
          <a:p>
            <a:pPr lvl="2"/>
            <a:endParaRPr lang="cs-CZ" dirty="0" smtClean="0"/>
          </a:p>
          <a:p>
            <a:pPr lvl="2"/>
            <a:endParaRPr lang="cs-CZ" dirty="0" smtClean="0"/>
          </a:p>
          <a:p>
            <a:pPr lvl="2"/>
            <a:endParaRPr lang="cs-CZ" dirty="0" smtClean="0"/>
          </a:p>
          <a:p>
            <a:pPr lvl="2"/>
            <a:endParaRPr lang="cs-CZ" dirty="0" smtClean="0"/>
          </a:p>
        </p:txBody>
      </p:sp>
      <p:graphicFrame>
        <p:nvGraphicFramePr>
          <p:cNvPr id="4" name="Diagram 3"/>
          <p:cNvGraphicFramePr/>
          <p:nvPr/>
        </p:nvGraphicFramePr>
        <p:xfrm>
          <a:off x="539552" y="2852936"/>
          <a:ext cx="7344816" cy="2680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Komunitní plán sociálních služeb pro okres Benešov na léta 2015-2019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Členění:</a:t>
            </a:r>
          </a:p>
          <a:p>
            <a:pPr lvl="1"/>
            <a:r>
              <a:rPr lang="cs-CZ" dirty="0" smtClean="0"/>
              <a:t>Okresní</a:t>
            </a:r>
          </a:p>
          <a:p>
            <a:pPr lvl="1"/>
            <a:r>
              <a:rPr lang="cs-CZ" dirty="0" smtClean="0"/>
              <a:t>Integrované vlastní plány ORP</a:t>
            </a:r>
            <a:endParaRPr lang="cs-CZ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Webové stránky</a:t>
            </a:r>
            <a:endParaRPr lang="cs-CZ" dirty="0"/>
          </a:p>
        </p:txBody>
      </p:sp>
      <p:pic>
        <p:nvPicPr>
          <p:cNvPr id="1026" name="Picture 2" descr="C:\Users\kondratova\Pictures\sob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9719816">
            <a:off x="4804099" y="3219775"/>
            <a:ext cx="2741312" cy="2769171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683568" y="2060848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http://ssob.info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Povinnosti dle zákona o sociálních službách a dle zákona o obcích - Obec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cs-CZ" b="1" dirty="0" smtClean="0"/>
              <a:t>Obec</a:t>
            </a: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Zákon č. 108/2006, o sociálních službách, § 94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a) </a:t>
            </a:r>
            <a:r>
              <a:rPr lang="cs-CZ" b="1" dirty="0" smtClean="0"/>
              <a:t>zjišťuje potřeby </a:t>
            </a:r>
            <a:r>
              <a:rPr lang="cs-CZ" dirty="0" smtClean="0"/>
              <a:t>poskytování sociálních služeb osobám nebo skupinám osob na svém území,</a:t>
            </a:r>
          </a:p>
          <a:p>
            <a:pPr>
              <a:buNone/>
            </a:pPr>
            <a:r>
              <a:rPr lang="cs-CZ" dirty="0" smtClean="0"/>
              <a:t>b) </a:t>
            </a:r>
            <a:r>
              <a:rPr lang="cs-CZ" b="1" dirty="0" smtClean="0"/>
              <a:t>zajišťuje dostupnost informací </a:t>
            </a:r>
            <a:r>
              <a:rPr lang="cs-CZ" dirty="0" smtClean="0"/>
              <a:t>o možnostech a způsobech poskytování sociálních služeb na svém území,</a:t>
            </a:r>
          </a:p>
          <a:p>
            <a:pPr>
              <a:buNone/>
            </a:pPr>
            <a:r>
              <a:rPr lang="cs-CZ" dirty="0" smtClean="0"/>
              <a:t>c) </a:t>
            </a:r>
            <a:r>
              <a:rPr lang="cs-CZ" b="1" dirty="0" smtClean="0"/>
              <a:t>spolupracuje</a:t>
            </a:r>
            <a:r>
              <a:rPr lang="cs-CZ" dirty="0" smtClean="0"/>
              <a:t> s dalšími obcemi, kraji a s poskytovateli sociálních služeb při zprostředkování pomoci osobám, popřípadě zprostředkování kontaktu mezi poskytovatelem a osobou,</a:t>
            </a:r>
          </a:p>
          <a:p>
            <a:pPr>
              <a:buNone/>
            </a:pPr>
            <a:r>
              <a:rPr lang="cs-CZ" dirty="0" smtClean="0"/>
              <a:t>d) </a:t>
            </a:r>
            <a:r>
              <a:rPr lang="cs-CZ" b="1" dirty="0" smtClean="0"/>
              <a:t>může zpracovat střednědobý plán rozvoje sociálních služeb </a:t>
            </a:r>
            <a:r>
              <a:rPr lang="cs-CZ" dirty="0" smtClean="0"/>
              <a:t>ve spolupráci s krajem, poskytovateli sociálních služeb na území obce a za účasti osob, kterým jsou poskytovány sociální služby,</a:t>
            </a:r>
          </a:p>
          <a:p>
            <a:pPr>
              <a:buNone/>
            </a:pPr>
            <a:r>
              <a:rPr lang="cs-CZ" dirty="0" smtClean="0"/>
              <a:t>e) </a:t>
            </a:r>
            <a:r>
              <a:rPr lang="cs-CZ" b="1" dirty="0" smtClean="0"/>
              <a:t>spolupracuje s krajem </a:t>
            </a:r>
            <a:r>
              <a:rPr lang="cs-CZ" dirty="0" smtClean="0"/>
              <a:t>při přípravě a realizaci střednědobého plánu rozvoje sociálních služeb kraje; za tím účelem sděluje kraji informace o potřebách poskytování sociálních služeb osobám nebo skupinám osob na území obce, o možnostech uspokojování těchto potřeb prostřednictvím sociálních služeb a o jejich dostupných zdrojích,</a:t>
            </a:r>
          </a:p>
          <a:p>
            <a:pPr>
              <a:buNone/>
            </a:pPr>
            <a:r>
              <a:rPr lang="cs-CZ" dirty="0" smtClean="0"/>
              <a:t>f) </a:t>
            </a:r>
            <a:r>
              <a:rPr lang="cs-CZ" b="1" dirty="0" smtClean="0"/>
              <a:t>spolupracuje s krajem při určování sítě sociálních služeb </a:t>
            </a:r>
            <a:r>
              <a:rPr lang="cs-CZ" dirty="0" smtClean="0"/>
              <a:t>na území kraje; za tím účelem sděluje kraji informace o kapacitě sociálních služeb, které jsou potřebné pro zajištění potřeb osob na území obce a spoluvytváří podmínky pro zajištění potřeb těchto osob. </a:t>
            </a:r>
            <a:br>
              <a:rPr lang="cs-CZ" dirty="0" smtClean="0"/>
            </a:br>
            <a:r>
              <a:rPr lang="cs-CZ" dirty="0" smtClean="0"/>
              <a:t> </a:t>
            </a:r>
          </a:p>
          <a:p>
            <a:pPr>
              <a:buNone/>
            </a:pPr>
            <a:r>
              <a:rPr lang="cs-CZ" dirty="0" smtClean="0"/>
              <a:t>Zákon č. 128/2000, o obcích, § 35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a) </a:t>
            </a:r>
            <a:r>
              <a:rPr lang="cs-CZ" b="1" dirty="0" smtClean="0"/>
              <a:t>Obec pečuje </a:t>
            </a:r>
            <a:r>
              <a:rPr lang="cs-CZ" dirty="0" smtClean="0"/>
              <a:t>v souladu s místními předpoklady a místními zvyklostmi o vytváření podmínek pro rozvoj sociální péče a pro uspokojování potřeb svých občanů.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Katalog</a:t>
            </a:r>
            <a:endParaRPr lang="cs-CZ" dirty="0"/>
          </a:p>
        </p:txBody>
      </p:sp>
      <p:pic>
        <p:nvPicPr>
          <p:cNvPr id="4" name="Zástupný symbol pro obsah 3" descr="katalo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0163566">
            <a:off x="755576" y="1700808"/>
            <a:ext cx="2027671" cy="2834042"/>
          </a:xfrm>
        </p:spPr>
      </p:pic>
      <p:sp>
        <p:nvSpPr>
          <p:cNvPr id="5" name="TextovéPole 4"/>
          <p:cNvSpPr txBox="1"/>
          <p:nvPr/>
        </p:nvSpPr>
        <p:spPr>
          <a:xfrm>
            <a:off x="3563888" y="2564904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dirty="0" smtClean="0"/>
              <a:t>Dělení dle životních událostí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Grafická jednotnost s webovými stránkami</a:t>
            </a:r>
            <a:endParaRPr lang="cs-CZ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Děkujeme za pozornost </a:t>
            </a:r>
          </a:p>
          <a:p>
            <a:pPr>
              <a:buNone/>
            </a:pPr>
            <a:endParaRPr lang="cs-CZ" dirty="0" smtClean="0"/>
          </a:p>
          <a:p>
            <a:pPr algn="r">
              <a:buNone/>
            </a:pPr>
            <a:r>
              <a:rPr lang="cs-CZ" dirty="0" smtClean="0"/>
              <a:t>Ing. Mgr. Iveta Turková</a:t>
            </a:r>
          </a:p>
          <a:p>
            <a:pPr algn="r">
              <a:buNone/>
            </a:pPr>
            <a:r>
              <a:rPr lang="cs-CZ" dirty="0" smtClean="0"/>
              <a:t>Mgr. Veronika </a:t>
            </a:r>
            <a:r>
              <a:rPr lang="cs-CZ" dirty="0" err="1" smtClean="0"/>
              <a:t>Kondrátová</a:t>
            </a:r>
            <a:endParaRPr lang="cs-CZ" dirty="0"/>
          </a:p>
        </p:txBody>
      </p:sp>
      <p:pic>
        <p:nvPicPr>
          <p:cNvPr id="4" name="Obrázek 3" descr="Be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4365104"/>
            <a:ext cx="2952750" cy="1552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Povinnosti dle zákona o sociálních službách - ORP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s-CZ" dirty="0" smtClean="0"/>
              <a:t>Zákon č. 108/2006, o sociálních službách, § 92</a:t>
            </a:r>
          </a:p>
          <a:p>
            <a:pPr>
              <a:buNone/>
            </a:pP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  </a:t>
            </a:r>
            <a:br>
              <a:rPr lang="cs-CZ" dirty="0" smtClean="0"/>
            </a:br>
            <a:r>
              <a:rPr lang="cs-CZ" b="1" dirty="0" smtClean="0"/>
              <a:t>Obecní úřad obce s rozšířenou působností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u="sng" dirty="0" smtClean="0"/>
              <a:t>zajišťuje</a:t>
            </a:r>
            <a:r>
              <a:rPr lang="cs-CZ" dirty="0" smtClean="0"/>
              <a:t> osobě, které není poskytována sociální služba, a je v takové situaci, kdy neposkytnutí okamžité pomoci by ohrozilo její život nebo zdraví, </a:t>
            </a:r>
            <a:r>
              <a:rPr lang="cs-CZ" u="sng" dirty="0" smtClean="0"/>
              <a:t>poskytnutí sociální služby </a:t>
            </a:r>
            <a:r>
              <a:rPr lang="cs-CZ" dirty="0" smtClean="0"/>
              <a:t>nebo jiné formy pomoci, a to v nezbytném rozsahu</a:t>
            </a:r>
            <a:r>
              <a:rPr lang="cs-CZ" i="1" dirty="0" smtClean="0"/>
              <a:t>; místní příslušnost se řídí místem trvalého nebo hlášeného pobytu osoby,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b="1" dirty="0" smtClean="0"/>
              <a:t>na území svého správního obvodu koordinuje poskytování sociálních služeb</a:t>
            </a:r>
            <a:r>
              <a:rPr lang="cs-CZ" dirty="0" smtClean="0"/>
              <a:t> a realizuje činnosti sociální práce vedoucí k řešení nepříznivé sociální situace a k sociálnímu začleňování osob; </a:t>
            </a:r>
            <a:r>
              <a:rPr lang="cs-CZ" i="1" dirty="0" smtClean="0"/>
              <a:t>přitom spolupracuje s krajskou pobočkou Úřadu práce a krajským úřadem. 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Komunitní plánování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cs-CZ" dirty="0" smtClean="0"/>
              <a:t>Metoda komunitního plánování sociálních služeb se jeví jako nejvhodnější prostředek k naplnění zmíněných zákonných povinností, a to s ohledem na potřebu:</a:t>
            </a:r>
          </a:p>
          <a:p>
            <a:pPr algn="just">
              <a:buNone/>
            </a:pPr>
            <a:endParaRPr lang="cs-CZ" dirty="0" smtClean="0"/>
          </a:p>
          <a:p>
            <a:r>
              <a:rPr lang="cs-CZ" dirty="0" smtClean="0"/>
              <a:t>zjištění stavu poskytování sociálních služeb v dané lokalitě, </a:t>
            </a:r>
          </a:p>
          <a:p>
            <a:r>
              <a:rPr lang="cs-CZ" dirty="0" smtClean="0"/>
              <a:t>zjištění potřeb, které nejsou naplněny. </a:t>
            </a:r>
          </a:p>
          <a:p>
            <a:endParaRPr lang="cs-CZ" dirty="0" smtClean="0"/>
          </a:p>
          <a:p>
            <a:pPr>
              <a:buNone/>
            </a:pPr>
            <a:r>
              <a:rPr lang="cs-CZ" dirty="0" smtClean="0"/>
              <a:t>Jaké jiné možnosti a příležitosti k naplnění požadavkům zákona obce mají? Jak jinak vhodně stanovit a naplánovat strategii rozvoje a podpory sociálních služeb?Nejsou, do jisté míry neurčité právní pojmy (zákon není návod), podnětem k nutnosti komunitního plánování či účasti? 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Komunitní plánování v rámci okresu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cs-CZ" b="1" dirty="0" smtClean="0"/>
              <a:t>Pro oblast plánování rozvoje sociálních služeb je efektivní a hospodárné volit širší území než je pouze obec. </a:t>
            </a:r>
          </a:p>
          <a:p>
            <a:pPr algn="just">
              <a:buNone/>
            </a:pPr>
            <a:endParaRPr lang="cs-CZ" b="1" dirty="0" smtClean="0"/>
          </a:p>
          <a:p>
            <a:pPr>
              <a:buFontTx/>
              <a:buChar char="-"/>
            </a:pPr>
            <a:r>
              <a:rPr lang="cs-CZ" dirty="0" smtClean="0"/>
              <a:t>Město Benešov se rozhodlo pro využití metody komunitního plánování </a:t>
            </a:r>
            <a:r>
              <a:rPr lang="cs-CZ" b="1" dirty="0" smtClean="0"/>
              <a:t>v rámci celého okresu Benešov </a:t>
            </a:r>
            <a:r>
              <a:rPr lang="cs-CZ" dirty="0" smtClean="0"/>
              <a:t>a navázat tak na tradici vzájemní spolupráce obcí Benešov, Vlašim a Votice. </a:t>
            </a:r>
          </a:p>
          <a:p>
            <a:pPr>
              <a:buNone/>
            </a:pPr>
            <a:endParaRPr lang="cs-CZ" dirty="0" smtClean="0"/>
          </a:p>
          <a:p>
            <a:pPr>
              <a:buFontTx/>
              <a:buChar char="-"/>
            </a:pPr>
            <a:r>
              <a:rPr lang="cs-CZ" dirty="0" smtClean="0"/>
              <a:t>Oblast sociální politiky a služeb je oblastí velmi náročnou pro malé obce, společným plánováním se otevřel prostor pro </a:t>
            </a:r>
            <a:r>
              <a:rPr lang="cs-CZ" dirty="0" err="1" smtClean="0"/>
              <a:t>meziobecní</a:t>
            </a:r>
            <a:r>
              <a:rPr lang="cs-CZ" dirty="0" smtClean="0"/>
              <a:t> spolupráci a podporu přirozeného rozvoje regionu – okresu.</a:t>
            </a:r>
          </a:p>
          <a:p>
            <a:pPr>
              <a:buFontTx/>
              <a:buChar char="-"/>
            </a:pPr>
            <a:endParaRPr lang="cs-CZ" dirty="0" smtClean="0"/>
          </a:p>
          <a:p>
            <a:pPr>
              <a:buFontTx/>
              <a:buChar char="-"/>
            </a:pPr>
            <a:r>
              <a:rPr lang="cs-CZ" dirty="0" smtClean="0"/>
              <a:t>Cílem okresní strategie bylo popsat danou potřebnost ve vymezeném regionu a přenést poselství zajišťování sociální politiky prostřednictvím tvorby strategií i na malé obce.</a:t>
            </a:r>
          </a:p>
          <a:p>
            <a:pPr>
              <a:buFontTx/>
              <a:buChar char="-"/>
            </a:pPr>
            <a:endParaRPr lang="cs-CZ" dirty="0" smtClean="0"/>
          </a:p>
          <a:p>
            <a:pPr>
              <a:buFontTx/>
              <a:buChar char="-"/>
            </a:pPr>
            <a:r>
              <a:rPr lang="cs-CZ" dirty="0" smtClean="0"/>
              <a:t>Obce se ocitají v roli  zřizovatelů a zadavatelů formou peněžité podpory, tvorbou sociálních politik a formou plánování.</a:t>
            </a:r>
          </a:p>
          <a:p>
            <a:pPr>
              <a:buNone/>
            </a:pP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Spolupráce s krajem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Spolupráce s KÚSK – bez plánování na nižší úrovni krajský úřad velmi obtížně naplňuje své povinnosti</a:t>
            </a:r>
          </a:p>
          <a:p>
            <a:r>
              <a:rPr lang="cs-CZ" dirty="0" smtClean="0"/>
              <a:t>Plánování na místních úrovních je podkladem pro plánování na úrovni krajské</a:t>
            </a:r>
          </a:p>
          <a:p>
            <a:r>
              <a:rPr lang="cs-CZ" dirty="0" smtClean="0"/>
              <a:t>Souvisí s financováním sociálních služeb</a:t>
            </a:r>
          </a:p>
          <a:p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Očekávání:</a:t>
            </a:r>
          </a:p>
          <a:p>
            <a:pPr>
              <a:buFontTx/>
              <a:buChar char="-"/>
            </a:pPr>
            <a:r>
              <a:rPr lang="cs-CZ" dirty="0" smtClean="0"/>
              <a:t>Stabilita a jistota</a:t>
            </a:r>
          </a:p>
          <a:p>
            <a:pPr>
              <a:buFontTx/>
              <a:buChar char="-"/>
            </a:pPr>
            <a:r>
              <a:rPr lang="cs-CZ" dirty="0" smtClean="0"/>
              <a:t>Garantovaný a stabilní příjem je předpokladem pro rozvoj sociálních služeb a naplnění a podporu komunitních plánů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Spolupráce s krajem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ORP Benešov</a:t>
            </a:r>
            <a:endParaRPr lang="cs-CZ" dirty="0"/>
          </a:p>
        </p:txBody>
      </p:sp>
      <p:pic>
        <p:nvPicPr>
          <p:cNvPr id="6" name="Zástupný symbol pro obsah 5" descr="orp b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366336"/>
            <a:ext cx="7344816" cy="51975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Okres Benešov</a:t>
            </a:r>
            <a:endParaRPr lang="cs-CZ" dirty="0"/>
          </a:p>
        </p:txBody>
      </p:sp>
      <p:pic>
        <p:nvPicPr>
          <p:cNvPr id="4" name="Zástupný symbol pro obsah 3" descr="okres b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721" y="1600200"/>
            <a:ext cx="6852591" cy="48531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esov1_3">
  <a:themeElements>
    <a:clrScheme name="Benešov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548DD4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benesov1_3</Template>
  <TotalTime>1297</TotalTime>
  <Words>726</Words>
  <Application>Microsoft Office PowerPoint</Application>
  <PresentationFormat>Předvádění na obrazovce (4:3)</PresentationFormat>
  <Paragraphs>150</Paragraphs>
  <Slides>21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4" baseType="lpstr">
      <vt:lpstr>Arial</vt:lpstr>
      <vt:lpstr>Calibri</vt:lpstr>
      <vt:lpstr>benesov1_3</vt:lpstr>
      <vt:lpstr>Komunitní plánování v úrovni obce, obce s rozšířenou působností a okresu, jeho vazba na střednědobý plán kraje  </vt:lpstr>
      <vt:lpstr>Povinnosti dle zákona o sociálních službách a dle zákona o obcích - Obec</vt:lpstr>
      <vt:lpstr>Povinnosti dle zákona o sociálních službách - ORP</vt:lpstr>
      <vt:lpstr>Komunitní plánování</vt:lpstr>
      <vt:lpstr>Komunitní plánování v rámci okresu</vt:lpstr>
      <vt:lpstr>Spolupráce s krajem</vt:lpstr>
      <vt:lpstr>Spolupráce s krajem</vt:lpstr>
      <vt:lpstr>ORP Benešov</vt:lpstr>
      <vt:lpstr>Okres Benešov</vt:lpstr>
      <vt:lpstr>Plánování v rámci okresu</vt:lpstr>
      <vt:lpstr>Komunitní plánování – sociální služby</vt:lpstr>
      <vt:lpstr>Zkušenosti z 1. cyklu KPSS</vt:lpstr>
      <vt:lpstr>Komunitní plánování sociálních služeb na okrese Benešov – 2. cyklus</vt:lpstr>
      <vt:lpstr>Komunitní plánování sociálních služeb na okrese Benešov – 2. cyklus</vt:lpstr>
      <vt:lpstr>Realizace 2.cyklu KPSS na okrese Benešov</vt:lpstr>
      <vt:lpstr>Zdroj  pro akční plán</vt:lpstr>
      <vt:lpstr>Akční plán na rok 2015 </vt:lpstr>
      <vt:lpstr>Komunitní plán sociálních služeb pro okres Benešov na léta 2015-2019</vt:lpstr>
      <vt:lpstr>Webové stránky</vt:lpstr>
      <vt:lpstr>Katalog</vt:lpstr>
      <vt:lpstr>Prezentace aplikace PowerPoint</vt:lpstr>
    </vt:vector>
  </TitlesOfParts>
  <Company>MeU Benesov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kondratova</dc:creator>
  <cp:lastModifiedBy>Divoký Jan</cp:lastModifiedBy>
  <cp:revision>89</cp:revision>
  <dcterms:created xsi:type="dcterms:W3CDTF">2013-05-22T07:41:06Z</dcterms:created>
  <dcterms:modified xsi:type="dcterms:W3CDTF">2015-04-27T13:03:03Z</dcterms:modified>
</cp:coreProperties>
</file>