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8.xml" ContentType="application/vnd.openxmlformats-officedocument.presentationml.notesSlide+xml"/>
  <Override PartName="/ppt/ink/ink6.xml" ContentType="application/inkml+xml"/>
  <Override PartName="/ppt/notesSlides/notesSlide9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7"/>
  </p:notesMasterIdLst>
  <p:handoutMasterIdLst>
    <p:handoutMasterId r:id="rId18"/>
  </p:handoutMasterIdLst>
  <p:sldIdLst>
    <p:sldId id="260" r:id="rId2"/>
    <p:sldId id="294" r:id="rId3"/>
    <p:sldId id="292" r:id="rId4"/>
    <p:sldId id="295" r:id="rId5"/>
    <p:sldId id="296" r:id="rId6"/>
    <p:sldId id="291" r:id="rId7"/>
    <p:sldId id="297" r:id="rId8"/>
    <p:sldId id="259" r:id="rId9"/>
    <p:sldId id="261" r:id="rId10"/>
    <p:sldId id="263" r:id="rId11"/>
    <p:sldId id="265" r:id="rId12"/>
    <p:sldId id="269" r:id="rId13"/>
    <p:sldId id="288" r:id="rId14"/>
    <p:sldId id="298" r:id="rId15"/>
    <p:sldId id="281" r:id="rId16"/>
  </p:sldIdLst>
  <p:sldSz cx="9144000" cy="6858000" type="screen4x3"/>
  <p:notesSz cx="6865938" cy="99980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5077"/>
  </p:normalViewPr>
  <p:slideViewPr>
    <p:cSldViewPr>
      <p:cViewPr varScale="1">
        <p:scale>
          <a:sx n="58" d="100"/>
          <a:sy n="58" d="100"/>
        </p:scale>
        <p:origin x="15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9375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3A5E2-CA71-43EF-850A-BE0A35D386DE}" type="datetimeFigureOut">
              <a:rPr lang="cs-CZ" smtClean="0"/>
              <a:t>02.09.2021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96425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9375" y="9496425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038F6-2EE5-457D-A970-5EACC696E5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842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6:49:09.5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24575,'0'0'0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0:42.0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112 429 24575,'12'0'0,"0"0"0,-4 0 0,1 0 0,-1 0 0,0 0 0,0 0 0,0 0 0,1 0 0,-1 0 0,0 0 0,0 0 0,0 0 0,1 0 0,-1 0 0,0 0 0,0 0 0,0 0 0,0 0 0,1 0 0,-1 0 0,0 0 0,1-8 0,-1 6 0,1-7 0,-1 9 0,0 0 0,0-3 0,0 2 0,1-6 0,-1 2 0,0-3 0,-4 0 0,4 3 0,-7-2 0,6 2 0,-6-3 0,6 0 0,-6-5 0,6 4 0,-6-8 0,7 8 0,-8-4 0,4 5 0,0 0 0,-3-1 0,2-3 0,-3 3 0,4-4 0,-3 5 0,2-5 0,-3 4 0,0-4 0,0 1 0,0 2 0,0-2 0,0 3 0,0 1 0,0 0 0,0 0 0,0 0 0,0-1 0,0 1 0,0 0 0,0 0 0,-3 0 0,-2-1 0,-3 1 0,0 4 0,0-4 0,3 4 0,-2-1 0,2-2 0,-3 6 0,0-2 0,0-1 0,0 3 0,-1-3 0,1 4 0,0 0 0,-4 0 0,3-3 0,-7 2 0,6-3 0,-2 4 0,4 0 0,-1 0 0,1 0 0,0 0 0,0 0 0,0 0 0,-1 0 0,1 0 0,-4 0 0,2 0 0,-2 0 0,4 0 0,-1 0 0,1 0 0,0 0 0,0 0 0,3 4 0,-2-3 0,2 6 0,-3-2 0,0 3 0,0 0 0,0 0 0,-5 1 0,4-1 0,-4 1 0,5-5 0,3 3 0,2-2 0,-1 0 0,3 2 0,-3-3 0,1 5 0,2-1 0,-6 0 0,6 0 0,-7 0 0,8 1 0,-4-1 0,0 0 0,3 0 0,-2 0 0,3 0 0,0 1 0,0-1 0,0 0 0,0 0 0,0 0 0,0 1 0,0-1 0,0 0 0,0 0 0,0 5 0,0-4 0,0 4 0,0-5 0,0 0 0,0 0 0,0 1 0,0-1 0,0 0 0,3 0 0,2 0 0,-1 1 0,4-1 0,-4 0 0,1 0 0,2 0 0,-6 1 0,6-5 0,-6 3 0,6-6 0,-2 7 0,3-4 0,0 4 0,1-3 0,-5 2 0,3-6 0,-6 3 0,3-4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0:46.0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65 362 24575,'12'0'0,"0"0"0,-3 4 0,-1-3 0,0 6 0,0-6 0,5 7 0,-4-7 0,4 3 0,-5 0 0,0-4 0,0 4 0,0-4 0,1 0 0,-1 4 0,0-3 0,0 2 0,0-3 0,1 0 0,-1 0 0,0 4 0,0-3 0,0 2 0,1-3 0,-1 0 0,4 0 0,-2 0 0,2 0 0,-4 0 0,4 0 0,-3 0 0,3 0 0,-4 0 0,-3-3 0,2-2 0,-2-3 0,3 0 0,-3-5 0,2 4 0,-3 0 0,1 2 0,-1 2 0,-4-3 0,3 0 0,-2 0 0,3-1 0,-4 1 0,0 0 0,3 0 0,-2-5 0,3 4 0,0-8 0,-3 8 0,3-9 0,-4 9 0,0-3 0,4 7 0,-3-2 0,2 2 0,-3-3 0,0 0 0,0 0 0,0-1 0,0-3 0,0 2 0,0-2 0,0-1 0,0 4 0,0-4 0,0 5 0,0 0 0,0 0 0,-3 3 0,2-2 0,-7 6 0,4-6 0,-4 6 0,0-7 0,-1 8 0,1-8 0,0 7 0,0-2 0,3-1 0,-2 3 0,2-2 0,-3 3 0,0-4 0,0 3 0,0-3 0,-1 4 0,1 0 0,0 0 0,0 0 0,0 0 0,-1 0 0,1 0 0,0 0 0,0 0 0,0 0 0,-1 0 0,1 0 0,0 0 0,0 0 0,0 0 0,-1 0 0,1 0 0,-4 0 0,2 0 0,-2 0 0,-1 0 0,4 0 0,-4 0 0,5 0 0,0 0 0,0 0 0,3 4 0,1 1 0,1 3 0,-2 0 0,-3 0 0,3 0 0,-2 1 0,3-1 0,-5 0 0,1 0 0,0 0 0,3 1 0,2-1 0,-1-4 0,3 4 0,-2-4 0,3 4 0,-4 0 0,3 1 0,-3-1 0,1 0 0,2 0 0,-3 0 0,1 1 0,2-1 0,-3 0 0,4 0 0,0 0 0,0 1 0,0-1 0,0 0 0,0 0 0,0 0 0,0 1 0,0-1 0,0 0 0,0 0 0,0 0 0,0 1 0,0-1 0,0 0 0,0 0 0,0-3 0,0-2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1:10.1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74 24575,'13'0'0,"3"0"0,-7-3 0,4 2 0,-5-6 0,0 6 0,1-7 0,-1 8 0,0-8 0,0 7 0,0-6 0,1 6 0,-1-2 0,0-1 0,0 3 0,0-3 0,1 1 0,-1 2 0,0-3 0,0 4 0,0-4 0,1 4 0,-1-4 0,0 4 0,0 0 0,0 0 0,1-4 0,-1 3 0,0-2 0,0 3 0,0 0 0,1 0 0,-1 0 0,0 0 0,0 0 0,0 0 0,1 0 0,-1 0 0,0 0 0,0 0 0,0 0 0,1 0 0,-1 0 0,0 0 0,0 0 0,0 0 0,0 0 0,1 0 0,-1 0 0,0 0 0,0 0 0,0 0 0,1 0 0,-1 3 0,0 2 0,-3 3 0,2-3 0,-6 2 0,6-2 0,-6 3 0,3 0 0,-4 0 0,0 0 0,0 0 0,0 1 0,0-1 0,0 0 0,0 0 0,0 0 0,0 1 0,0-1 0,0 4 0,0-2 0,0 2 0,0-3 0,0 3 0,0-3 0,0 4 0,0-5 0,0 1 0,0-1 0,-4 0 0,3 0 0,-6 0 0,6 0 0,-3 1 0,4-1 0,-3 0 0,2 0 0,-3 0 0,0 1 0,3-1 0,-2 0 0,3 0 0,-4 0 0,3 1 0,-2-1 0,3 0 0,-4 0 0,3 0 0,-3 1 0,4-1 0,-3 0 0,2 0 0,-3 0 0,4 1 0,0-1 0,0 0 0,0 0 0,0 0 0,0 1 0,0-1 0,0 0 0,0 0 0,0 0 0,0 1 0,0-1 0,0 0 0,0 0 0,0 0 0,0 0 0,0 1 0,0-1 0,0 0 0,0 0 0,0 0 0,0 1 0,0-1 0,4 0 0,0 0 0,5-3 0,-5 2 0,3-6 0,-6 6 0,7-6 0,-4 6 0,4-6 0,-3 7 0,2-7 0,-2 2 0,3 1 0,0-3 0,0 2 0,1-3 0,-1 0 0,0 0 0,0 0 0,0 0 0,1 0 0,-1 0 0,0 0 0,0 0 0,0 0 0,1 0 0,-1 0 0,0 0 0,0 0 0,0 0 0,1 0 0,-1 0 0,0 0 0,-4-3 0,4-2 0,-4 1 0,1-4 0,2 7 0,-2-6 0,-1 3 0,4-1 0,-4-2 0,1 2 0,2 1 0,-3-4 0,1 4 0,2-1 0,-6-2 0,6 2 0,-6-3 0,7 0 0,-4 0 0,1 0 0,2 3 0,-6-2 0,3 2 0,-1-3 0,-2 0 0,6 0 0,-6 0 0,7-5 0,-3 4 0,0-4 0,2 5 0,-6-5 0,6 4 0,-6-4 0,6 5 0,-2-8 0,0 6 0,-1-11 0,0 12 0,-3-8 0,6 7 0,-6-7 0,2 8 0,1-4 0,-3 5 0,3 0 0,-4 0 0,0-1 0,0 1 0,0 0 0,0 0 0,3 0 0,-2 0 0,3-1 0,-4 5 0,0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1:13.4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17 24575,'13'8'0,"-1"0"0,-4 0 0,0-3 0,0-2 0,0 1 0,1-3 0,-1 2 0,-4-6 0,0-2 0,-4-3 0,0 0 0,-4 3 0,0 2 0,-4 3 0,-1 0 0,5 3 0,0 2 0,4-4 0,0-6 0,0-4 0,0-3 0,-3 8 0,-2 0 0,-3 4 0,0 0 0,0 0 0,3 0 0,1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1:16.4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0 273 24575,'0'-13'0,"0"1"0,0 4 0,0 0 0,0-5 0,0 4 0,0-4 0,0 5 0,0 0 0,0 0 0,0 0 0,0-1 0,0 1 0,4 4 0,-3-4 0,6 7 0,-6-6 0,6 6 0,-2-6 0,-1 2 0,4 1 0,-7-3 0,6 6 0,-6-7 0,6 8 0,-6-8 0,6 7 0,-2-6 0,3 2 0,0 1 0,0-3 0,1 2 0,-1-3 0,0 3 0,0-2 0,0 3 0,1-1 0,-1-2 0,0 2 0,0 1 0,0 0 0,-3 0 0,2 3 0,-2-2 0,-1 3 0,0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1:22.1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0 223 24575,'4'-14'0,"-3"-2"0,6 15 0,-6-6 0,6 3 0,-2-5 0,3 1 0,-3 0 0,2 0 0,-3 3 0,1-2 0,2 2 0,-6-3 0,6 4 0,-2-4 0,0 4 0,2-1 0,-6-2 0,6 6 0,-6-6 0,6 6 0,-6-6 0,6 6 0,-6-7 0,7 4 0,-4-1 0,1-2 0,2 2 0,-2 1 0,3-3 0,0 2 0,0 0 0,0-2 0,0 6 0,-3-6 0,2 6 0,-2-3 0,3 1 0,0 2 0,0-3 0,1 4 0,-1 0 0,0 0 0,0 0 0,0 0 0,1 0 0,-1 0 0,0 0 0,0 0 0,0 0 0,1 0 0,-1 0 0,0 0 0,0 0 0,0 0 0,1 0 0,-1 4 0,-4 0 0,4 5 0,-7-1 0,2 0 0,1-3 0,-3 2 0,2-3 0,-3 5 0,4-5 0,-3 3 0,3-2 0,-4 3 0,0 0 0,0 1 0,0-1 0,0 0 0,0 0 0,0 0 0,0 1 0,0-1 0,0 0 0,0 0 0,0 0 0,0 1 0,0-1 0,0 0 0,0 0 0,0 0 0,0 1 0,0-1 0,0 0 0,0 0 0,-4 0 0,3 0 0,-6-3 0,6 2 0,-6-2 0,2 3 0,-3 0 0,3 0 0,-2-3 0,6 2 0,-6-6 0,6 6 0,-6-6 0,6 7 0,-7-7 0,7 6 0,-6-3 0,6 5 0,-6-5 0,6 3 0,-6-2 0,2 3 0,1 0 0,-4 1 0,7-1 0,-6-4 0,6 4 0,-6-4 0,6 4 0,-6-3 0,6 2 0,-3-2 0,1-1 0,2 4 0,-7-4 0,7 4 0,-6 1 0,3-1 0,-5 0 0,5 0 0,0 0 0,4 1 0,0-1 0,0 0 0,0 0 0,0 0 0,0 1 0,0-1 0,0 0 0,0 0 0,0 0 0,0 0 0,4-3 0,-3 2 0,6-6 0,-6 7 0,6-8 0,-2 4 0,-1 0 0,4-3 0,-4 6 0,4-3 0,1 1 0,-1-1 0,0-1 0,0-2 0,0 3 0,1-1 0,-1-2 0,0 3 0,0-4 0,0 0 0,1 0 0,-1 0 0,0 0 0,0 0 0,0 0 0,1 0 0,-1 0 0,0 0 0,0 0 0,0-4 0,1 0 0,-1-4 0,0-1 0,-4 1 0,4 4 0,-7-4 0,6 4 0,-2-4 0,-1-1 0,3 1 0,-6 0 0,7 4 0,-8-4 0,8 4 0,-7-4 0,6-1 0,-6 1 0,6 0 0,-6 0 0,6 0 0,-6-1 0,7 5 0,-8-4 0,8 4 0,-7-4 0,2 0 0,-3-1 0,0 1 0,0 0 0,0 0 0,0 0 0,0-1 0,0 1 0,0-4 0,0 2 0,0 1 0,0 6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1:25.3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51 52 24575,'-1'-8'0,"2"-1"0,0 5 0,2-8 0,-11 10 0,4-10 0,-5 11 0,1-2 0,0 3 0,0 0 0,0 0 0,7 0 0,2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53:13.0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 1722 24575,'13'0'0,"-1"0"0,-4 0 0,0 0 0,1 0 0,-1 0 0,0 0 0,0 0 0,0 3 0,1-2 0,-1 3 0,0-4 0,0 0 0,0 0 0,0 0 0,1 0 0,-1 0 0,0 4 0,0-3 0,0 2 0,1-3 0,-1 0 0,0 0 0,0 0 0,0 0 0,1 0 0,-1 0 0,0 0 0,0 0 0,0 0 0,1 0 0,-1 0 0,0 0 0,0 0 0,0 0 0,1 0 0,-1 0 0,0 0 0,0 0 0,0 0 0,1 0 0,-1 0 0,0 0 0,0 0 0,0 0 0,1 0 0,-1 0 0,0 0 0,-4-3 0,4 2 0,-4-3 0,4 4 0,1-4 0,-1 3 0,0-2 0,-3-1 0,2 3 0,-3-2 0,5-1 0,-1 3 0,0-3 0,0 1 0,0 2 0,-3-6 0,2 6 0,-6-7 0,6 7 0,-2-2 0,0-1 0,2 3 0,-3-6 0,5 2 0,-1 1 0,0-3 0,0 2 0,0 0 0,1-2 0,-1 3 0,0-5 0,-3 1 0,2 4 0,-6-4 0,6 7 0,-2-6 0,-1 3 0,3-1 0,-2-2 0,-1 2 0,4-3 0,-7 0 0,6 0 0,-6-1 0,6 1 0,-6 0 0,6 0 0,-6 0 0,3 0 0,0-1 0,-4 1 0,8 0 0,-7 0 0,2 0 0,1-1 0,-3 1 0,3 0 0,-1 0 0,-2-5 0,3 4 0,-4-4 0,0 5 0,3 0 0,-2 0 0,3-5 0,-4 4 0,0-4 0,4 5 0,-4-5 0,4 4 0,-4-4 0,0 5 0,0-4 0,0 2 0,0-2 0,0-1 0,4 4 0,-3-4 0,2 5 0,-3 0 0,0-1 0,0 1 0,0 0 0,0 0 0,0 0 0,0 0 0,0-1 0,0 1 0,0 0 0,0-5 0,4 8 0,-3-7 0,2 7 0,-3-3 0,0 0 0,0 0 0,0 0 0,0-1 0,0 1 0,5-4 0,-4 2 0,3-7 0,-4 8 0,3-4 0,-2 1 0,3 2 0,-4-2 0,0 4 0,0-1 0,3 1 0,-2 0 0,3 0 0,0 0 0,-4-5 0,4 4 0,0 0 0,-3-3 0,6 6 0,-6-6 0,3 4 0,-1-1 0,-2 1 0,6 0 0,-6 0 0,7 0 0,-8-1 0,8 1 0,-7 0 0,6 0 0,-6 0 0,6-1 0,-2-3 0,3 2 0,1-7 0,-4 8 0,3-3 0,-3-1 0,3 4 0,-3-4 0,2 5 0,-2 0 0,3-5 0,1 4 0,-1-4 0,-3 5 0,2 3 0,-6-2 0,6 2 0,-6-3 0,6 4 0,-6-4 0,7 8 0,-8-8 0,8 7 0,-4-6 0,1 2 0,2 1 0,-2-3 0,-1 2 0,4 1 0,-4-4 0,4 7 0,-3-6 0,2 6 0,-2-6 0,3 2 0,0-3 0,0 0 0,0 0 0,1 0 0,-1 3 0,0-2 0,0 2 0,0-3 0,1 3 0,-1-2 0,0 6 0,0-6 0,0 6 0,1-6 0,-1 6 0,0-3 0,0 1 0,0 2 0,1-3 0,3 0 0,-2 3 0,2-7 0,1 7 0,-4-2 0,8-1 0,-8 3 0,8-7 0,-7 7 0,2-3 0,1 0 0,-4 3 0,4-4 0,-1 5 0,-3 0 0,3 0 0,-4 0 0,0 0 0,0 0 0,0 0 0,1 0 0,-1 0 0,0 0 0,0 0 0,0 0 0,1 0 0,-1 0 0,0-3 0,0 2 0,0-3 0,1 4 0,-1 0 0,0 0 0,0 0 0,0 0 0,1-3 0,-1 2 0,0-3 0,0 4 0,0 0 0,5 0 0,-4 0 0,4 0 0,-5 0 0,0 0 0,5 0 0,-4 0 0,4-4 0,-1 4 0,-2-4 0,7 4 0,-8 0 0,8 0 0,-8 0 0,4-4 0,0 3 0,-4-2 0,8 3 0,-8 0 0,4 0 0,-5-4 0,5 3 0,-4-2 0,4 3 0,-5 0 0,0 0 0,0 0 0,0 0 0,1 0 0,-1 0 0,0 0 0,0 0 0,0 0 0,1-4 0,-1 3 0,0-3 0,0 4 0,0 0 0,1 0 0,-1 0 0,0 0 0,0-3 0,0 2 0,1-3 0,-1 4 0,0-4 0,0 4 0,0-4 0,1 4 0,-1 0 0,0 0 0,4-4 0,-3 3 0,3-2 0,-4 3 0,0-4 0,0 3 0,0-2 0,1-1 0,-1 3 0,0-3 0,0 4 0,0 0 0,1 0 0,-1-3 0,0 2 0,0-3 0,0 4 0,1 0 0,-1-3 0,0 2 0,0-3 0,0 4 0,1 0 0,-1-4 0,0 3 0,0-2 0,4 3 0,-3 0 0,3 0 0,-4 0 0,0 0 0,1-4 0,-1 3 0,0-2 0,0 3 0,0 0 0,1 0 0,-1 0 0,0 0 0,0 0 0,0 0 0,5 0 0,-4 0 0,4 0 0,-5 0 0,0 0 0,8-4 0,-5 3 0,9-3 0,-10 4 0,2 0 0,-3 0 0,3 0 0,-3 0 0,4 0 0,-5 0 0,5 0 0,-4 0 0,4 0 0,-1 0 0,-2 0 0,2 0 0,-3 0 0,-1 0 0,4 0 0,-2 0 0,2 0 0,-4 0 0,5 0 0,-4 0 0,4 0 0,0 0 0,-4 0 0,8 0 0,-8 0 0,8 0 0,-7 0 0,7 0 0,-4 0 0,1 0 0,3-4 0,-8 3 0,8-3 0,-3 4 0,0 0 0,3 0 0,-8 0 0,8 0 0,-7 0 0,7 0 0,-8 0 0,4 0 0,-1 0 0,-2 0 0,2 0 0,1 0 0,-4 0 0,12-3 0,-7 2 0,4-3 0,-1 4 0,-8 0 0,8 0 0,-8 0 0,8 0 0,-3 0 0,0 0 0,3 0 0,-8 0 0,8 0 0,-7-4 0,7 4 0,-4-4 0,1 4 0,3 0 0,-8 0 0,9-4 0,-9 3 0,3-3 0,1 4 0,-4 0 0,12 0 0,-6 0 0,2 0 0,-4 0 0,-1 0 0,-2 0 0,2 0 0,-4 0 0,5 0 0,-4 0 0,4 0 0,-5 0 0,0 0 0,5 0 0,-4 0 0,4 0 0,-5 0 0,5 0 0,-4 0 0,4 0 0,-1 0 0,-2 0 0,7 0 0,-4 0 0,1 0 0,3 0 0,0 0 0,-2 0 0,6 0 0,-8 0 0,1 0 0,3 0 0,-3 0 0,4 0 0,-4 0 0,3 0 0,-3 0 0,4 0 0,-5 0 0,5 0 0,-5-4 0,5 3 0,-4-3 0,3 4 0,-3 0 0,4 0 0,0 0 0,-4 0 0,11 0 0,-9 0 0,10-4 0,-12 3 0,3-3 0,-3 4 0,4 0 0,0 0 0,0 0 0,0 0 0,0 0 0,6 0 0,-5 0 0,4 0 0,-4 0 0,-1 0 0,5 0 0,-3 0 0,3 0 0,-5-4 0,0 3 0,6-3 0,-5 4 0,4-4 0,-4 3 0,-1-3 0,0 4 0,0-4 0,0 2 0,0-2 0,0 4 0,1 0 0,-1 0 0,-5-3 0,4 2 0,-3-3 0,4 4 0,-4 0 0,3 0 0,-3 0 0,0 0 0,3 0 0,-4 0 0,1 0 0,3 0 0,-8 0 0,8 0 0,-7 0 0,7 0 0,0 0 0,2-4 0,3 3 0,-4-3 0,0 4 0,-4 0 0,3 0 0,-3 0 0,4 0 0,0 0 0,0 0 0,0 0 0,1 0 0,-6 0 0,4 0 0,-3 0 0,4 0 0,0 0 0,-4 0 0,3 0 0,-3 0 0,4 0 0,4 0 0,-8 0 0,7 0 0,-12 0 0,4 0 0,0 0 0,-4 0 0,4 0 0,-5 0 0,4 0 0,-2 0 0,2 0 0,-3 0 0,-1 0 0,4 0 0,-2 0 0,2 0 0,1 0 0,-4 0 0,8 0 0,-7 0 0,7 0 0,-8 0 0,8 0 0,-3 0 0,4 0 0,-4 0 0,3 0 0,-4 0 0,5 0 0,1 0 0,-1 0 0,0 0 0,0 0 0,0 0 0,0 0 0,1 0 0,-1 0 0,0 0 0,0 0 0,0 0 0,-4 0 0,3 0 0,2 0 0,0 0 0,5 0 0,-6 0 0,0 0 0,0 0 0,0 0 0,0 0 0,1 0 0,-1 0 0,0 0 0,0 0 0,-4 0 0,3 0 0,-4 0 0,6 0 0,-6 4 0,4-3 0,-3 2 0,0-3 0,3 0 0,-8 0 0,8 0 0,-3 0 0,0 0 0,3 0 0,-4 4 0,1-3 0,3 3 0,-3-4 0,0 0 0,3 0 0,-4 0 0,1 0 0,3 0 0,-3 0 0,0 0 0,3 0 0,-8 0 0,8 0 0,-3 0 0,0 0 0,3 0 0,-4 0 0,1 0 0,3 0 0,-8 0 0,8 0 0,-7 0 0,7 0 0,-8 0 0,4 0 0,-1 0 0,-2 0 0,2 0 0,1 0 0,-4 0 0,4 0 0,-5 0 0,0 0 0,5 0 0,-4 0 0,4 0 0,-5 0 0,0 0 0,0 0 0,0 0 0,1 0 0,-1 0 0,0 0 0,0 0 0,0 0 0,1 0 0,-1 0 0,0 0 0,0 0 0,0 0 0,1 0 0,-1 0 0,0 0 0,0 0 0,0 0 0,1 0 0,-1 0 0,0 0 0,5 0 0,-4 0 0,12 0 0,-11 0 0,6 0 0,-8 0 0,5 0 0,-4 0 0,8 0 0,-7 0 0,2 0 0,-4 0 0,1 0 0,3 0 0,-3 0 0,4 0 0,-5 0 0,5 0 0,-4 4 0,4-3 0,-5 3 0,5-4 0,-4 0 0,4 0 0,-2 0 0,-2 0 0,3 0 0,1 0 0,-4 0 0,4 0 0,-5 0 0,0 0 0,0 0 0,1 0 0,-1 0 0,0 0 0,0 0 0,0 0 0,1 0 0,-1 0 0,0 0 0,0 0 0,5 0 0,-4 0 0,4 0 0,-5 0 0,5 0 0,-4 0 0,8 0 0,-8 0 0,12 0 0,-7 0 0,4 0 0,-1 0 0,-3 0 0,-1 0 0,4 0 0,-7 0 0,7 0 0,-4 0 0,1 0 0,3 0 0,-7 0 0,7-4 0,-8 3 0,4-3 0,-5 4 0,0 0 0,5 0 0,-4 0 0,3 0 0,-3 0 0,-1 0 0,0 0 0,0 0 0,0 0 0,1 0 0,-1 0 0,0 0 0,0 0 0,0 0 0,1 0 0,-1 0 0,0 0 0,0 0 0,0-4 0,1 3 0,-1-3 0,4 4 0,-2 0 0,7 0 0,-8-3 0,8 2 0,-3-3 0,0 4 0,3 0 0,-4-4 0,5 3 0,-4-3 0,3 4 0,-3-4 0,4 3 0,-4-3 0,3 4 0,-3-4 0,4 3 0,-5-3 0,5 4 0,-9 0 0,3 0 0,1 0 0,-4 0 0,4 0 0,-5 0 0,0 0 0,1 0 0,-1-4 0,0 3 0,0-2 0,0 3 0,1 0 0,-1 0 0,0 0 0,0 0 0,0-4 0,0 3 0,1-2 0,-1 3 0,0 0 0,0 0 0,0 0 0,1 0 0,-1 0 0,0 0 0,0 0 0,0 0 0,1 0 0,-1 0 0,0 0 0,0 0 0,0 0 0,1 0 0,-1 0 0,0 0 0,0 0 0,0 0 0,1 0 0,-1-4 0,0 3 0,0-3 0,0 4 0,1 0 0,-1 0 0,0 0 0,0 0 0,0 0 0,1 0 0,-1 0 0,0 0 0,0 0 0,0 0 0,1 0 0,-1 0 0,0 0 0,0 0 0,0 0 0,0 0 0,1 0 0,-1 0 0,0 0 0,0 0 0,5 0 0,-4 0 0,4 0 0,-1 0 0,-2 0 0,2 0 0,1 0 0,-4 0 0,8 0 0,-7 0 0,2 0 0,1 0 0,-4 0 0,4 0 0,-5 0 0,0 0 0,5 0 0,-4 0 0,4 0 0,-5 0 0,0 0 0,5 0 0,-4 0 0,4 0 0,-5 0 0,0 0 0,0 0 0,0 0 0,1 0 0,-1 0 0,0 0 0,0 0 0,0 0 0,1 0 0,-1 0 0,0 0 0,0 0 0,0 0 0,1 0 0,-1 0 0,0 0 0,0 0 0,0 0 0,1 0 0,-1 0 0,0 0 0,0 0 0,0 0 0,0 0 0,5 0 0,-4 0 0,4 0 0,-5 0 0,0 0 0,1 0 0,-1 0 0,0 0 0,0 0 0,0 0 0,-3-3 0,2 2 0,-2-3 0,3 4 0,0 0 0,0 0 0,1 0 0,-1 0 0,0 0 0,0 0 0,0-3 0,1 2 0,-1-3 0,0 4 0,0 0 0,0 0 0,1-4 0,-1 3 0,0-2 0,5 3 0,-4 0 0,3 0 0,-3 0 0,3-4 0,-2 3 0,2-3 0,-4 4 0,1 0 0,-1 0 0,4-4 0,-2 3 0,2-3 0,1 4 0,-4 0 0,4 0 0,-5 0 0,0 0 0,0 0 0,1 0 0,3 0 0,-2 0 0,2 0 0,-4 0 0,1 0 0,-1 0 0,0 0 0,0 0 0,0 0 0,1-4 0,2 3 0,3-3 0,-1 4 0,-1 0 0,-3 0 0,3 0 0,-2 0 0,2 0 0,-4 0 0,5 0 0,-4 0 0,4 0 0,-5 0 0,0 0 0,5 0 0,-4 0 0,4 0 0,-5 0 0,5 0 0,-4 0 0,8 0 0,-3 0 0,-1 0 0,5 0 0,-9 0 0,8 0 0,0 0 0,-2 0 0,6 0 0,-8 0 0,5 0 0,1 0 0,-1 0 0,-5 0 0,4 0 0,-3 0 0,4 0 0,-4 0 0,3 0 0,-3 0 0,0 0 0,3 0 0,-4 0 0,1 0 0,3 0 0,-3 0 0,4 0 0,-4 0 0,3 0 0,-8 0 0,12 0 0,-7 0 0,4 0 0,-1 0 0,-8 0 0,4 0 0,-5 0 0,5 0 0,-4 0 0,3 0 0,1 0 0,-4 0 0,4 0 0,-5 0 0,0 0 0,1 0 0,-1 0 0,4 0 0,-2 0 0,2 0 0,1 0 0,-4 0 0,12 0 0,-11 0 0,11 0 0,-12 0 0,4 0 0,-1 0 0,-2 0 0,2 0 0,-4 0 0,1 0 0,-1 4 0,0-3 0,0 3 0,0-4 0,5 0 0,-4 0 0,4 0 0,-5 0 0,0 3 0,1-2 0,3 3 0,-3-4 0,4 0 0,-5 0 0,1 0 0,3 4 0,-3-3 0,4 3 0,-1-4 0,1 0 0,0 0 0,0 0 0,-5 0 0,0 4 0,1-4 0,-1 4 0,0-4 0,5 0 0,-4 0 0,3 0 0,-3 0 0,-1 0 0,0 4 0,5-3 0,-4 2 0,4-3 0,-5 0 0,0 0 0,8 0 0,-6 0 0,7 0 0,-5 0 0,-2 0 0,7 0 0,-8 0 0,4 0 0,-1 0 0,-2 0 0,7 0 0,-4 0 0,5 0 0,-4 0 0,3 0 0,-3 0 0,0 0 0,3 0 0,-4 0 0,6 0 0,-1 0 0,-5 0 0,5 0 0,-5 4 0,5-3 0,-4 3 0,3-4 0,-3 0 0,4 0 0,-4 0 0,3 0 0,-3 0 0,4 0 0,0 0 0,-4 0 0,3 0 0,-8 0 0,8 4 0,-8-3 0,8 3 0,-7-4 0,7 0 0,-8 4 0,8-3 0,-8 3 0,8-4 0,-7 3 0,7-2 0,-8 3 0,12-4 0,-11 0 0,11 4 0,-12-3 0,8 3 0,-8-4 0,8 0 0,-3 0 0,0 0 0,3 0 0,-4 0 0,6 0 0,-6 0 0,4 0 0,-3 0 0,4 0 0,-4 0 0,3 0 0,-3 0 0,4 0 0,0 0 0,-4 0 0,3 0 0,-3 0 0,4 0 0,0 0 0,4 0 0,-3 0 0,3 0 0,-4 0 0,5 0 0,-4 0 0,5 0 0,-6 0 0,0 0 0,6 0 0,-5 0 0,4 0 0,-5 0 0,1 0 0,-1 0 0,0 0 0,5 0 0,-3 0 0,3 0 0,-5 0 0,6 0 0,-5 0 0,4 0 0,1 0 0,-5 0 0,5 0 0,-1 0 0,-4 0 0,10 0 0,-10 0 0,5 0 0,-1 0 0,-3 0 0,3 0 0,0 0 0,-3 0 0,3 0 0,-5 0 0,0 0 0,1 0 0,-1 0 0,-5 0 0,4 0 0,-3 0 0,0 0 0,3 0 0,-8 0 0,12 0 0,-11 0 0,6 0 0,-3 0 0,-4 0 0,4 0 0,-5 0 0,0 0 0,1 0 0,-1 0 0,4 0 0,-2 0 0,2 0 0,-4-4 0,1 3 0,-1-2 0,0 3 0,0 0 0,0 0 0,1 0 0,3 0 0,-2 0 0,2 0 0,-4 0 0,5-4 0,1 3 0,-1-3 0,5 4 0,-9 0 0,8 0 0,-3 0 0,-1 0 0,4 0 0,-3 0 0,0 0 0,3 0 0,-3 0 0,-1 0 0,4 0 0,-3 0 0,4-4 0,-4 3 0,3-3 0,-8 4 0,8 0 0,-7 0 0,7 0 0,-8 0 0,8 0 0,-8 0 0,4 0 0,-5 0 0,5 0 0,0 0 0,5 0 0,-5 0 0,-1 0 0,-4 0 0,5 0 0,-4 0 0,4 0 0,0 0 0,-4 0 0,8 0 0,-8 0 0,8 0 0,-7 0 0,7 0 0,-8 0 0,8 0 0,-8 0 0,8 0 0,-7 0 0,7 4 0,-4 1 0,1 0 0,3 3 0,1-4 0,1 1 0,2 3 0,-2-3 0,-1 0 0,0 3 0,0-7 0,0 7 0,-4-3 0,3 0 0,-3 3 0,-1-4 0,4 1 0,-7 2 0,2-2 0,1 0 0,-4 2 0,4-6 0,-5 6 0,0-2 0,0-1 0,1 3 0,-1-6 0,0 7 0,0-4 0,0 4 0,1-3 0,-1 2 0,0-2 0,0-1 0,0 4 0,1-4 0,-1 4 0,0 0 0,0 1 0,0-1 0,1 0 0,-1 0 0,0 0 0,0 1 0,0-1 0,1 0 0,-1-3 0,0 2 0,0-3 0,5 5 0,-4-1 0,8 1 0,-8 0 0,4 4 0,-4-4 0,-1 4 0,0-5 0,1 0 0,3 0 0,-2 1 0,2-1 0,-4 1 0,1-1 0,-1 0 0,0 0 0,0 0 0,-3 1 0,2-1 0,-2 0 0,3-4 0,0 4 0,0-4 0,0 5 0,-3-1 0,2 0 0,-2 0 0,3 0 0,0 0 0,0 1 0,0-1 0,1 0 0,-1 0 0,0 0 0,0 1 0,0-1 0,1 0 0,-1 0 0,0 0 0,0 1 0,-3-1 0,2 0 0,-2 0 0,-1 0 0,3 1 0,-6-1 0,7 0 0,-7 0 0,6 0 0,-6 1 0,6-1 0,-6 0 0,6 0 0,-6 0 0,6 1 0,-6-1 0,7 0 0,-7 0 0,2 0 0,1 1 0,-3-1 0,2 0 0,1 0 0,-3 0 0,6 1 0,-6-1 0,3 0 0,-1 0 0,-2 0 0,7 0 0,-7 1 0,2-1 0,1 0 0,-3 0 0,2 0 0,1 1 0,-3-1 0,6 0 0,-2 4 0,-1-3 0,4 3 0,-7-4 0,6 0 0,-6 5 0,6-4 0,-6 8 0,6-8 0,-6 9 0,6-9 0,-6 8 0,7-8 0,-8 8 0,8-7 0,-7 7 0,6-4 0,-2 5 0,0-4 0,3 3 0,-6-8 0,6 9 0,-3-5 0,0 1 0,3 3 0,-4-8 0,1 8 0,3-7 0,-7 2 0,2 1 0,1-4 0,-3 4 0,6-1 0,-6-2 0,7 7 0,-7-3 0,3 4 0,-4 5 0,5-4 0,-4 10 0,3-4 0,-4 5 0,0-1 0,0 7 0,0-4 0,0 4 0,0-7 0,0-4 0,0 4 0,4 3 0,-3-5 0,3 4 0,-4-12 0,0-1 0,0 0 0,0 0 0,0-4 0,0 3 0,0-8 0,0 4 0,0-1 0,0-2 0,0 2 0,0-3 0,0-1 0,0 4 0,0-2 0,0 2 0,0-4 0,0 1 0,0-1 0,0 0 0,0 0 0,0 0 0,0 1 0,0-1 0,0 0 0,0 0 0,0 0 0,0 1 0,0-1 0,0 0 0,0 0 0,0 0 0,0 1 0,0-1 0,0 0 0,0 0 0,3 0 0,-2 1 0,3-1 0,-1 0 0,-2 0 0,3 0 0,0-3 0,-3 2 0,2-2 0,1 3 0,-3 0 0,2 0 0,1-3 0,-3 2 0,3-2 0,-1-1 0,-2 4 0,3-4 0,-4 4 0,0 5 0,0-4 0,0 4 0,0-5 0,0 0 0,0 0 0,0 1 0,0-1 0,0 0 0,0 0 0,0 5 0,0-4 0,0 4 0,0-1 0,0-2 0,0 2 0,-4-4 0,3 1 0,-2-1 0,3 0 0,0 0 0,0 0 0,0 1 0,0 3 0,0-2 0,0 2 0,0-4 0,0 1 0,0-1 0,0 0 0,0 0 0,0 0 0,0 0 0,0 1 0,0-1 0,0 0 0,0 0 0,0 0 0,0 1 0,0-1 0,0 0 0,0 0 0,0 0 0,0 1 0,0-1 0,0 4 0,0-2 0,0 7 0,0-3 0,3-1 0,-2 4 0,3-3 0,-4 0 0,0 3 0,0-3 0,0-1 0,4 4 0,-3 5 0,3-6 0,-4 9 0,0-11 0,4 4 0,-3 0 0,3 0 0,-4 0 0,0 0 0,0 6 0,0-5 0,4 5 0,-3-6 0,3 0 0,-4 0 0,0 0 0,0-4 0,0 3 0,4-3 0,-3 4 0,3-4 0,-4 3 0,0-4 0,4 1 0,-3 3 0,2-3 0,-3 0 0,0 8 0,0-7 0,0 8 0,4-5 0,-3 6 0,3-5 0,-4 10 0,0-5 0,0 1 0,0 4 0,0-5 0,0 1 0,0 3 0,0-3 0,0 5 0,5 0 0,-4 0 0,3-6 0,-4 5 0,0-4 0,0-1 0,0 5 0,0-10 0,0 5 0,5-1 0,-4-4 0,3 10 0,-4-9 0,0 3 0,0 0 0,0-3 0,0 3 0,0 0 0,0-3 0,0 3 0,0 1 0,0-5 0,4 4 0,-3-4 0,3 4 0,-4-4 0,0 10 0,0-10 0,0 10 0,0-4 0,5 4 0,-4 1 0,3-5 0,-4 10 0,0-14 0,0 13 0,5-3 0,-4 0 0,4 5 0,-5-6 0,0 0 0,0 0 0,0-1 0,0 1 0,0 0 0,0 0 0,0 0 0,0 0 0,0-6 0,0 5 0,0-4 0,0 5 0,0-6 0,0 5 0,0-10 0,0 10 0,0-10 0,5 10 0,-4-10 0,3 13 0,-4-12 0,0 11 0,4-11 0,-3 3 0,3 0 0,-4-3 0,0 8 0,0-8 0,5 8 0,-4-3 0,3 0 0,-4 3 0,4-8 0,-3 3 0,3 1 0,-4-5 0,0 4 0,5 1 0,-4-5 0,3 10 0,-4-10 0,5 23 0,-4-19 0,3 19 0,-4-23 0,0 10 0,0-10 0,5 10 0,-4-10 0,3 10 0,-4-5 0,0 1 0,0 4 0,0-5 0,0 6 0,0 0 0,0 0 0,0 0 0,0 0 0,0-1 0,0 1 0,0 0 0,0 6 0,0-5 0,0 11 0,0-10 0,0 9 0,0-9 0,0 10 0,0-11 0,0 5 0,0 0 0,0-5 0,0 0 0,0-3 0,0-8 0,0 8 0,0-8 0,0 8 0,0-8 0,0 8 0,0-8 0,0 3 0,0-5 0,0-4 0,0 3 0,0-3 0,0 4 0,0-4 0,0 3 0,0 0 0,0-2 0,0 6 0,0-8 0,0 1 0,0 3 0,0-3 0,0 4 0,0 0 0,0 0 0,0-4 0,0 3 0,0-3 0,0 4 0,0 0 0,0 0 0,0 0 0,0 0 0,0 1 0,0-1 0,0 0 0,0 5 0,0-3 0,0 8 0,0-8 0,0 8 0,0 5 0,0-1 0,0 1 0,0-5 0,0-8 0,0 3 0,0-5 0,0 0 0,0 0 0,0 1 0,0-1 0,0 0 0,0 0 0,0 5 0,0-3 0,0 3 0,0-5 0,0 6 0,0-5 0,0 5 0,0-6 0,0 0 0,0 5 0,0-3 0,0 11 0,0-6 0,4 3 0,-3-5 0,3-5 0,0 1 0,-3-1 0,8 5 0,-8-3 0,3 3 0,0-5 0,-3 5 0,3-3 0,0 3 0,-3-5 0,3 6 0,-4-5 0,0 5 0,5-1 0,-4-4 0,3 10 0,-4-10 0,4 18 0,-3-10 0,3 11 0,-4-14 0,5 5 0,-4-4 0,3-1 0,-4 5 0,0-10 0,5 10 0,-4-10 0,3 5 0,-4-6 0,0 0 0,0 0 0,0 5 0,0-3 0,4-1 0,-3 3 0,2-11 0,-3 11 0,0-8 0,0 4 0,0 0 0,0 0 0,0-4 0,0 3 0,0-3 0,0 4 0,0 0 0,0 0 0,0 5 0,0-3 0,0 8 0,0-8 0,0 8 0,0-8 0,0 8 0,0-8 0,0 3 0,0 1 0,0-5 0,0 10 0,0-5 0,0 1 0,0 4 0,0-5 0,0 6 0,0 0 0,0 0 0,0 0 0,0 8 0,0-12 0,0 11 0,0-18 0,0 5 0,0-6 0,0 0 0,0 0 0,0 0 0,0-4 0,0 3 0,0-3 0,0 0 0,0 3 0,0-4 0,0 5 0,0 1 0,0-1 0,0 0 0,0 0 0,0 0 0,0 0 0,0 6 0,-4-5 0,3 5 0,-3-6 0,4 5 0,0-3 0,0 3 0,0-5 0,0 0 0,0 0 0,0 0 0,0 6 0,0-5 0,0 5 0,0-1 0,0-4 0,0 10 0,0-10 0,0 10 0,0-4 0,0 5 0,0-1 0,0 1 0,0 0 0,0-5 0,0 9 0,0-7 0,0 22 0,0-10 0,0 6 0,0-10 0,0 1 0,0-4 0,0 3 0,0-5 0,0-5 0,0 4 0,4-10 0,-3 4 0,3-4 0,-4-1 0,0 0 0,0 0 0,0-4 0,5 3 0,-4-8 0,3 8 0,-4-8 0,0 8 0,0-7 0,0 7 0,3-4 0,-2 5 0,3-5 0,-4-1 0,4 1 0,-3-4 0,3 4 0,-4-5 0,0 0 0,0 0 0,3 1 0,-2-1 0,3 0 0,-4 0 0,0 0 0,0 1 0,4-1 0,-3 0 0,2 0 0,-3 0 0,0 1 0,0-1 0,4 0 0,-3 0 0,2 0 0,-3 0 0,0 1 0,0-1 0,0 5 0,0-4 0,0 8 0,0-3 0,0 4 0,0 0 0,-3-4 0,2 3 0,-3-8 0,4 8 0,0-8 0,0 8 0,0-7 0,0 7 0,0-4 0,0 11 0,0-5 0,0 5 0,0-1 0,0-4 0,0 5 0,0-1 0,0-3 0,0 3 0,0-5 0,0 0 0,0 0 0,0 1 0,0-1 0,0 5 0,0-4 0,0 5 0,0-6 0,0 0 0,0 0 0,0 0 0,0 1 0,0-1 0,0-5 0,0 5 0,0-5 0,0 5 0,0-4 0,0 3 0,0-3 0,0 4 0,0 0 0,0-4 0,0 3 0,0-3 0,0 9 0,0-4 0,0 10 0,0-4 0,0 5 0,0-1 0,0 1 0,0-5 0,0 4 0,0-5 0,0 6 0,0 0 0,0-5 0,0 3 0,0-3 0,-4 5 0,3 6 0,-4-5 0,1 5 0,3-6 0,-8 6 0,7-5 0,-7 5 0,8-12 0,-8 0 0,8-1 0,-3-3 0,0 3 0,3-5 0,-7 0 0,7 6 0,-7-5 0,7 4 0,-7-4 0,7 4 0,-7-4 0,3 5 0,0-1 0,-3-3 0,7 3 0,-7-5 0,2 5 0,1-3 0,-3 3 0,3-5 0,0 1 0,-3-1 0,3 0 0,-4 0 0,4 0 0,-3-4 0,3 3 0,-4-3 0,0 4 0,-9 13 0,7-9 0,-7 14 0,8-16 0,-4 8 0,4-8 0,-4 3 0,5-5 0,-5 6 0,4-9 0,-4 7 0,6-8 0,-1-1 0,4 4 0,-2-7 0,2 7 0,-3-8 0,-1 8 0,0-8 0,0 8 0,1-7 0,-1 7 0,0-3 0,-4 4 0,-5 8 0,3-6 0,-2 2 0,4-5 0,3-3 0,-3 4 0,5-4 0,-1 3 0,0-8 0,-4 8 0,4-8 0,-4 8 0,0-7 0,3 7 0,-7-3 0,7 0 0,-7 3 0,4-3 0,-1 4 0,-4 0 0,4 0 0,1-4 0,-4 3 0,7-3 0,-7 0 0,7 3 0,-12 1 0,12-3 0,-11 6 0,11-7 0,-7 0 0,7 3 0,-3-7 0,0 7 0,4-8 0,-8 8 0,7-8 0,-7 8 0,8-7 0,-8 7 0,8-8 0,-8 4 0,3 0 0,0-4 0,-3 8 0,8-7 0,-8 3 0,3-5 0,-8 10 0,7-8 0,-6 7 0,7-8 0,1 0 0,-4 0 0,7-1 0,-7-3 0,4 3 0,-1-7 0,-3 7 0,3-3 0,-4 0 0,0 3 0,4-7 0,-3 7 0,3-7 0,1 7 0,-5-8 0,9 8 0,-8-7 0,3 6 0,1-6 0,-4 7 0,7-7 0,-7 3 0,8 0 0,-8-3 0,3 7 0,0-7 0,-3 7 0,4-7 0,-1 6 0,-3-6 0,3 7 0,-4-7 0,4 7 0,-3-7 0,4 6 0,-6-2 0,1 0 0,0-1 0,0 0 0,0-3 0,0 3 0,0 0 0,-1 2 0,1-1 0,0 3 0,-13-3 0,9 4 0,-14-4 0,16 3 0,-8-3 0,8 4 0,-8 1 0,8-1 0,-3-3 0,-1 2 0,5-2 0,-4 3 0,4-4 0,-4 3 0,4-2 0,-5-1 0,1 4 0,3-4 0,-3 0 0,5 3 0,-5-2 0,3-1 0,-8-1 0,8 0 0,-9-3 0,5 8 0,-9-4 0,8 0 0,-1-1 0,7 0 0,-4-3 0,4 3 0,-5-4 0,10 0 0,-3 0 0,4 4 0,-5-3 0,-1 3 0,1-4 0,0 4 0,0-3 0,0 3 0,0-4 0,-1 5 0,1-4 0,0 3 0,0-4 0,-5 4 0,3-3 0,-3 8 0,-9-4 0,11 0 0,-16 4 0,18-8 0,-4 8 0,-1-8 0,5 3 0,-5 0 0,1-3 0,4 3 0,-5 0 0,1-3 0,3 7 0,-3-7 0,0 7 0,3-7 0,-8 8 0,8-8 0,-8 8 0,8-8 0,-3 8 0,5-8 0,-1 7 0,1-7 0,-3 3 0,1 0 0,-1-3 0,3 3 0,-1-4 0,1 0 0,0 4 0,0-3 0,4 3 0,-3-4 0,3 0 0,1 0 0,-4 4 0,7-3 0,-7 3 0,4-4 0,-6 0 0,6 0 0,-4 0 0,3 0 0,-4 0 0,0 0 0,0 0 0,-6 0 0,-3 0 0,1 0 0,0 0 0,8 0 0,-5 0 0,3 0 0,-3 0 0,-1 0 0,5 0 0,-4 0 0,-1 0 0,5 0 0,-5 0 0,1 0 0,4 0 0,-5 0 0,6 0 0,0 0 0,0 0 0,0 0 0,-1 0 0,1 0 0,0 0 0,0 0 0,-4 0 0,3 0 0,-3 0 0,4 0 0,0 0 0,0 0 0,0 0 0,0 0 0,-1 0 0,1 0 0,0 0 0,0 0 0,0 0 0,-6 0 0,5 0 0,-4 0 0,5 0 0,-1 4 0,-4-3 0,4 3 0,-5-4 0,1 0 0,3 0 0,-3 0 0,5 0 0,-5 0 0,-5 0 0,3 0 0,-7 0 0,13 0 0,-5 0 0,6 0 0,-5 0 0,3 0 0,-3 0 0,5 0 0,0 0 0,4 0 0,-3 0 0,3 0 0,-4 0 0,0 0 0,0 0 0,4 0 0,-3 0 0,3 0 0,-4 0 0,0 0 0,-8 0 0,6 0 0,-7 0 0,9 0 0,0 0 0,0 0 0,0 0 0,0 0 0,-6 0 0,5 0 0,-4 0 0,4 0 0,1 0 0,0 0 0,0 0 0,4 0 0,-3 0 0,3 0 0,1 0 0,-4 0 0,3 4 0,0-3 0,-3 3 0,8-4 0,-8 0 0,8 0 0,-4 0 0,0 0 0,4 4 0,-4-3 0,1 2 0,2-3 0,-2 0 0,4 0 0,-1 0 0,1 4 0,-4-3 0,2 3 0,-2-4 0,-1 0 0,4 0 0,-4 3 0,1-2 0,2 3 0,-7 0 0,8-3 0,-8 3 0,8-4 0,-9 4 0,5-3 0,-1 3 0,-3-4 0,3 0 0,1 0 0,-5 4 0,5-3 0,-1 3 0,-3-4 0,3 0 0,-4 0 0,0 4 0,0-3 0,0 3 0,0-4 0,-1 0 0,1 0 0,0 0 0,0 4 0,4-3 0,-3 3 0,3-4 0,-4 0 0,0 0 0,0 0 0,-4 0 0,3 0 0,2 0 0,0 0 0,7 0 0,-7 0 0,8 0 0,-4 0 0,5 0 0,0 0 0,0 0 0,0 0 0,-5 0 0,4 0 0,-4 0 0,5 0 0,0 0 0,0 0 0,-1 0 0,1 0 0,0 0 0,0 0 0,0 0 0,-1 0 0,1 0 0,0 0 0,0 0 0,0 0 0,-1 0 0,1 0 0,0 0 0,0 0 0,0 0 0,-1 0 0,1 0 0,0 0 0,0 0 0,0 0 0,-1 0 0,1 0 0,-4 0 0,2 0 0,-2 0 0,4 0 0,-5 0 0,4 0 0,-4 0 0,0 0 0,4 0 0,-4 0 0,5 0 0,-4 0 0,2-3 0,-2 2 0,-1-3 0,4 4 0,-8 0 0,3 0 0,0 0 0,-3-4 0,4 3 0,-6-3 0,1 4 0,0-4 0,-5 3 0,3-3 0,-8 4 0,8 0 0,-8-5 0,8 4 0,-3-3 0,-1 4 0,0 0 0,-6-5 0,-8 4 0,6-3 0,-6-1 0,14 4 0,-5-7 0,4 6 0,-5-6 0,1 6 0,-1-6 0,-6 6 0,4-6 0,-3 7 0,-1-9 0,4 9 0,-9-4 0,3 0 0,1 4 0,-5-4 0,5 5 0,-7 0 0,7-4 0,-5 3 0,11-4 0,-11 5 0,10 0 0,-3 0 0,5 0 0,0-4 0,0 3 0,0-3 0,5 4 0,-3 0 0,8 0 0,-8 0 0,8-5 0,-3 4 0,0-3 0,3 4 0,-3 0 0,0 0 0,3 0 0,-3 0 0,5 0 0,-6 0 0,5 0 0,-5 0 0,1 0 0,4 0 0,-10 0 0,4 0 0,-5 0 0,-7 0 0,5 0 0,-6 0 0,13 0 0,-3 0 0,3 0 0,-5 0 0,0 0 0,0 0 0,6 0 0,-5 0 0,4 0 0,-5 0 0,1 0 0,-1 0 0,0 0 0,0 0 0,0 0 0,0 0 0,0 0 0,1 0 0,-1 0 0,0 0 0,0 0 0,0 0 0,0 0 0,-19 0 0,14 0 0,-14 0 0,19 0 0,-6 0 0,5 5 0,-5-4 0,6 8 0,1-8 0,-1 3 0,0 1 0,0-4 0,0 3 0,5-4 0,-3 5 0,3-4 0,-5 3 0,0-4 0,1 0 0,-1 5 0,5-4 0,-4 3 0,5-4 0,-1 0 0,-3 0 0,8 4 0,-3-3 0,-1 3 0,5 0 0,-10-3 0,10 3 0,-4-4 0,-1 5 0,5-4 0,-5 3 0,6-4 0,-5 5 0,3-4 0,-3 3 0,5-4 0,0 4 0,0-3 0,-1 3 0,1-4 0,0 0 0,0 4 0,0-3 0,0 3 0,0-4 0,-1 0 0,1 0 0,0 0 0,0 4 0,0-3 0,-6 4 0,5-5 0,-4 4 0,5-3 0,-1 3 0,-4-4 0,4 0 0,-10 4 0,10-3 0,-5 4 0,1-1 0,3-3 0,-3 8 0,0-8 0,3 7 0,-3-7 0,-1 3 0,5 0 0,-4-3 0,5 7 0,-1-7 0,-4 7 0,4-7 0,-5 4 0,6-1 0,0-3 0,-5 7 0,3-7 0,1 4 0,2-1 0,3-3 0,-4 3 0,0-4 0,0 4 0,4-3 0,-3 3 0,3 0 0,-4-3 0,0 3 0,0-4 0,4 4 0,-3-3 0,3 2 0,-7-3 0,2 0 0,1 4 0,1-3 0,-2 2 0,0 1 0,-5-3 0,6 3 0,0-4 0,0 5 0,0-4 0,0 3 0,0-4 0,-1 0 0,6 0 0,-4 0 0,3 0 0,-4 4 0,0-3 0,4 3 0,-3-4 0,3 0 0,-4 0 0,0 0 0,0 4 0,0-3 0,-4 3 0,3-4 0,-3 0 0,4 0 0,0 0 0,-1 0 0,6 0 0,-4 0 0,3 0 0,-4 0 0,0 0 0,-1 0 0,1 0 0,5 0 0,-4 0 0,3 0 0,-4 0 0,0 4 0,-1-3 0,1 3 0,0-4 0,0 0 0,0 0 0,0 0 0,4 0 0,-3 0 0,3 0 0,-4 0 0,0 0 0,4 0 0,-3 0 0,3 0 0,-4 0 0,0 0 0,4 0 0,-3 0 0,4 0 0,-6 0 0,1 0 0,4 0 0,-3 0 0,4 0 0,-5 0 0,4 0 0,-3 0 0,3 0 0,-4 0 0,4 0 0,-3 0 0,3 0 0,-4 0 0,5 0 0,-4 0 0,3 0 0,-4 0 0,4 0 0,-3 0 0,3 0 0,0 0 0,-6 0 0,5 0 0,-2 0 0,0 0 0,7 0 0,-7 0 0,8-4 0,-8 3 0,8-2 0,-8-1 0,7 3 0,-2-3 0,4 4 0,-1-4 0,1 3 0,0-3 0,0 4 0,0 0 0,-1-3 0,1 2 0,0-3 0,0 4 0,0 0 0,-1 0 0,1-4 0,0 4 0,0-4 0,0 4 0,-5 0 0,4-4 0,-4 3 0,5-2 0,0-1 0,-5 3 0,4-2 0,-4-1 0,5 3 0,0-3 0,0 1 0,-1 2 0,1-3 0,0 1 0,0 2 0,0-3 0,3 0 0,-2 3 0,2-6 0,-3 6 0,0-2 0,0 3 0,-1-4 0,-2 3 0,1-6 0,-1 6 0,-2-7 0,4 7 0,-4-7 0,5 8 0,-5-8 0,4 7 0,-4-7 0,1 7 0,2-2 0,-2-1 0,4 3 0,-1-6 0,-3 2 0,3 0 0,-4-2 0,5 6 0,-5-7 0,4 3 0,-4 0 0,5-2 0,0 3 0,0-1 0,-1-2 0,1 6 0,0-7 0,0 8 0,0-8 0,-1 7 0,1-2 0,0-1 0,0 3 0,0-6 0,-1 6 0,1-6 0,0 2 0,0 1 0,0-4 0,-1 7 0,1-6 0,0 6 0,0-2 0,3-1 0,-2 3 0,2-3 0,1 1 0,-3 2 0,2-3 0,-3 1 0,0 2 0,0-3 0,3 0 0,-2 3 0,2-2 0,1-1 0,-4 3 0,4-2 0,-4-1 0,-1 3 0,5-6 0,-3 6 0,2-3 0,-3 1 0,0 2 0,-1-3 0,5 0 0,-3 3 0,2-6 0,-8 6 0,4-6 0,-4 6 0,5-6 0,0 6 0,3-6 0,-2 6 0,3-7 0,-5 7 0,1-6 0,0 6 0,0-6 0,0 2 0,-1 1 0,1 0 0,0 1 0,0 2 0,0-7 0,0 4 0,-1-1 0,1-2 0,0 6 0,0-3 0,3 1 0,-2 2 0,6-6 0,-6 6 0,2-7 0,-3 4 0,3-4 0,-2 3 0,3-2 0,-1 2 0,-2 1 0,2-4 0,-3 4 0,0-4 0,0 0 0,-1-1 0,1 1 0,0 0 0,0 0 0,3 0 0,-2 3 0,2-2 0,-3 6 0,4-6 0,-4 2 0,4-3 0,-4 0 0,-1-1 0,1 5 0,4-3 0,0 2 0,0-3 0,0 0 0,-1-1 0,-2 1 0,2 0 0,1-5 0,-3 8 0,2-7 0,1 7 0,-4-3 0,7 0 0,-6 4 0,6-4 0,-2 4 0,3-9 0,-4 4 0,3-4 0,-3 5 0,1 0 0,2-5 0,-7 4 0,8-4 0,-8 5 0,7 0 0,-2 0 0,-1-1 0,3 1 0,-2 0 0,3 0 0,0 0 0,-4-1 0,3 1 0,-3 0 0,4 0 0,0 0 0,-4-5 0,3 4 0,-3-4 0,4 5 0,0 0 0,-3 0 0,2-5 0,-3-1 0,4 1 0,0-5 0,0 9 0,-4-3 0,4 3 0,-4 1 0,4 0 0,0 0 0,0 0 0,-4-1 0,3 1 0,-2 0 0,3 0 0,0-5 0,0 4 0,0-4 0,-4 5 0,3-5 0,-3 4 0,4-3 0,0 3 0,0 1 0,0 0 0,0 0 0,0-5 0,0 4 0,0-4 0,0 5 0,0 0 0,0 0 0,0-1 0,-3 5 0,2-8 0,-3 6 0,4-6 0,0-1 0,0 4 0,0-8 0,0 8 0,0-4 0,0 5 0,0 0 0,0-1 0,0 1 0,0 0 0,0-5 0,0 4 0,0-4 0,0 5 0,0 0 0,0 0 0,0 0 0,0-1 0,0 1 0,0 0 0,0 0 0,0 0 0,0 0 0,0-1 0,0 1 0,0 0 0,0 0 0,0 0 0,0-1 0,0 1 0,0 0 0,0 0 0,0 0 0,0-1 0,0 1 0,0 0 0,0-5 0,0 4 0,0-4 0,0 5 0,0 0 0,0 0 0,0-5 0,0 0 0,-3-1 0,2 1 0,-3 5 0,4 0 0,0-5 0,0 4 0,0-4 0,0 5 0,0 0 0,0-5 0,-4 8 0,4-12 0,-4 12 0,4-8 0,0 5 0,0 0 0,0 0 0,-4-1 0,3 1 0,-2-4 0,3 2 0,0-2 0,-4 3 0,3 1 0,-2 0 0,3 0 0,-4 0 0,3-5 0,-6 4 0,6-4 0,-3 5 0,4 0 0,-4 0 0,4-1 0,-4 1 0,4 0 0,0 0 0,-4-5 0,3 4 0,-3-4 0,4 5 0,0 0 0,-4 0 0,3-1 0,-2 1 0,3 0 0,0 0 0,-4 0 0,3-1 0,-3 1 0,4 0 0,0 0 0,0 0 0,-3 0 0,2-1 0,-3 1 0,4-4 0,0 2 0,0-7 0,0 8 0,0-4 0,0 5 0,-3 0 0,2 0 0,-3-1 0,4 1 0,0 0 0,0 0 0,0 0 0,0-1 0,0 1 0,0-4 0,0 2 0,0-2 0,0 4 0,0-1 0,0 1 0,0 0 0,0 0 0,0 0 0,0-1 0,0 1 0,0 0 0,0 0 0,0 0 0,0-5 0,0 4 0,0-4 0,0 5 0,0-5 0,0 4 0,0-8 0,0 3 0,0 0 0,0-3 0,0 4 0,0-5 0,0 4 0,0-3 0,0 7 0,0-2 0,0-1 0,0 4 0,0-8 0,0 8 0,0-8 0,0 7 0,0-2 0,0-1 0,0 4 0,0-8 0,0 7 0,0-7 0,0 8 0,0-8 0,0 8 0,0-8 0,0 3 0,0 0 0,0-3 0,0 3 0,0-4 0,0 5 0,0-5 0,-4 9 0,4-8 0,-4 8 0,4-8 0,0 7 0,0-7 0,0 8 0,0-8 0,-4 8 0,3-4 0,-2 1 0,3 2 0,0-2 0,0 3 0,0-3 0,0-2 0,0 0 0,0-3 0,0 8 0,0-4 0,0 5 0,0 0 0,0 0 0,0 0 0,0-1 0,0 1 0,0 0 0,0 0 0,0 0 0,0-5 0,0 4 0,0-8 0,0 3 0,0 0 0,0-3 0,0 8 0,0-8 0,0 8 0,0-4 0,0 0 0,0 4 0,0-8 0,0 3 0,0-4 0,0 0 0,0 0 0,0 0 0,0-1 0,0-7 0,0 6 0,0-2 0,0 5 0,0 8 0,0-4 0,0 1 0,0-2 0,0-4 0,0 0 0,0 0 0,0-1 0,0 1 0,0 0 0,0 4 0,0-3 0,0 4 0,0-1 0,0-3 0,0 3 0,0 0 0,-4-3 0,3 4 0,-3-6 0,4-2 0,0 2 0,0 1 0,0 6 0,0 3 0,0 1 0,0-4 0,0 2 0,0-7 0,0 4 0,0-6 0,0 6 0,0-4 0,0 3 0,0-4 0,0 0 0,0-1 0,0 1 0,0 5 0,0-4 0,-4 3 0,3 0 0,-3-3 0,4 3 0,0-8 0,0 3 0,0-2 0,0-3 0,-5 5 0,4-5 0,-3 6 0,4 0 0,0 0 0,0 4 0,0-3 0,0 8 0,-4-8 0,3 8 0,-3-4 0,4 5 0,0-5 0,0 4 0,0-4 0,-3 5 0,2 0 0,-3-5 0,4 4 0,0-4 0,0 5 0,0 0 0,-3 0 0,2 0 0,-3-1 0,4 1 0,0 0 0,-4 0 0,3 0 0,-2-1 0,3-3 0,0 2 0,0-7 0,-4 8 0,3-4 0,-2 1 0,3 3 0,-4-4 0,3 0 0,-3 4 0,4-4 0,0 1 0,0-2 0,-3 0 0,2-3 0,-3 4 0,4-6 0,0 6 0,0 0 0,-3 5 0,2-5 0,-3 4 0,4-4 0,0 5 0,0 0 0,0 0 0,0 0 0,-4-1 0,3 1 0,-2 0 0,3 0 0,0 0 0,0-1 0,0 1 0,0 0 0,0 0 0,0 0 0,0-5 0,0 4 0,0-4 0,0 5 0,0 0 0,0-5 0,0 4 0,0-4 0,0 5 0,0-5 0,0 4 0,0-4 0,0 1 0,0 2 0,0-2 0,0-1 0,0 4 0,0-8 0,0 3 0,0-4 0,0 0 0,0 0 0,0 0 0,0-6 0,0 5 0,0-5 0,0 1 0,0-10 0,0 7 0,0-6 0,0 14 0,0 0 0,0 0 0,0 0 0,0 4 0,0-3 0,0 3 0,0 0 0,0-3 0,0 4 0,0-1 0,0-3 0,0 8 0,0-4 0,0 5 0,0-5 0,0 4 0,0-4 0,0 5 0,0 0 0,0-5 0,0 0 0,0-5 0,0 5 0,0-4 0,0 8 0,0-4 0,0 5 0,0 0 0,0 0 0,0 0 0,0-1 0,0 1 0,0-4 0,0 2 0,0-2 0,0 3 0,4-3 0,-3 3 0,3-4 0,-4 0 0,0 4 0,0-8 0,0 8 0,0-8 0,0 3 0,4-4 0,-3 0 0,3-1 0,-4 1 0,4 0 0,-3 0 0,3 4 0,-4-3 0,0 3 0,0 1 0,0-4 0,0 7 0,0-2 0,0 4 0,0-1 0,4-3 0,-3 2 0,3-2 0,-4 4 0,0-1 0,0 1 0,0 0 0,0 0 0,0 0 0,0 0 0,0-1 0,0-3 0,0 2 0,0-2 0,0 4 0,0-1 0,0 1 0,0 0 0,0 0 0,0 0 0,0-1 0,0-3 0,0 2 0,0-7 0,0 8 0,0-3 0,0-1 0,0 4 0,4-4 0,-3 5 0,2 0 0,-3-1 0,0 1 0,0-4 0,0 2 0,0-2 0,0 3 0,0 1 0,0-4 0,0 2 0,0-2 0,0-1 0,0 4 0,0-4 0,0 1 0,0 2 0,0-2 0,0 3 0,0-3 0,0 3 0,0-8 0,0 7 0,0-2 0,0-1 0,0 4 0,0-4 0,0-3 0,0 6 0,0-7 0,0 5 0,0 2 0,0-2 0,0 4 0,0-5 0,0 4 0,0-4 0,0 0 0,0 4 0,0-4 0,0 1 0,0 3 0,0-8 0,0 3 0,0 0 0,0-3 0,0 3 0,0-4 0,0 4 0,0 2 0,0 4 0,0-1 0,0 1 0,0 0 0,0-5 0,0 0 0,0-5 0,0-6 0,0 5 0,0-5 0,0 6 0,0 0 0,0 0 0,0 0 0,0 4 0,0-3 0,0 8 0,0-8 0,0 7 0,0-2 0,-4-1 0,3 4 0,-3-4 0,4 1 0,0-2 0,0 0 0,0-3 0,0 8 0,0-8 0,0 7 0,0-2 0,0 4 0,0-1 0,0 1 0,0 0 0,0-5 0,0 4 0,0-4 0,0 5 0,0 0 0,0 0 0,0 0 0,0 0 0,0-1 0,0 1 0,0 0 0,0 0 0,0 0 0,0-1 0,0 1 0,0 0 0,0 0 0,0 0 0,0-1 0,0 1 0,0 0 0,0 0 0,0 0 0,0-1 0,0 1 0,0 0 0,0 0 0,0 0 0,0-1 0,0 1 0,0 0 0,0 0 0,0 0 0,0-1 0,0 1 0,0-4 0,0 2 0,0-2 0,0 4 0,0-1 0,0 1 0,0-4 0,0 2 0,0-7 0,0 3 0,0 1 0,0-4 0,0 7 0,0-2 0,0 4 0,0-5 0,0 4 0,0-4 0,0 5 0,0-5 0,0 4 0,0-4 0,0 1 0,0 2 0,0-7 0,0 8 0,0-4 0,0 1 0,0 2 0,0-2 0,0 4 0,0-1 0,0 1 0,0 0 0,0 0 0,0 0 0,0-1 0,0 1 0,0 0 0,0 0 0,0 0 0,0 0 0,0-1 0,0 1 0,0 0 0,0-5 0,0 4 0,0-4 0,0 1 0,0 2 0,0-2 0,0 4 0,0-1 0,0 1 0,0-4 0,0-2 0,0 0 0,0 2 0,0 3 0,0 1 0,0 0 0,0 0 0,0 0 0,0-1 0,0 1 0,0 0 0,0 0 0,0 0 0,0-1 0,0 1 0,0 0 0,0-5 0,0 4 0,0-8 0,0 8 0,0-4 0,0 5 0,0 0 0,0 0 0,0-1 0,0 1 0,0 0 0,0 0 0,0 0 0,0-5 0,0 4 0,0-4 0,0 5 0,0-5 0,0 4 0,0-4 0,0 5 0,0 0 0,0 0 0,0 0 0,0-5 0,0 4 0,0-4 0,0 0 0,0 4 0,0-8 0,0 3 0,0 1 0,0-4 0,0 3 0,0-4 0,0 0 0,0 4 0,0-3 0,-4 3 0,3 0 0,-3-3 0,4 8 0,-4-8 0,3 8 0,-3-8 0,4 7 0,0-7 0,0 8 0,-4-4 0,4 5 0,-4-5 0,4 4 0,0-3 0,0 3 0,0 1 0,0 0 0,0-5 0,0 4 0,0-8 0,0 8 0,-4-8 0,3 7 0,-3-7 0,4 4 0,0-1 0,0-3 0,0 3 0,0-4 0,0 0 0,-4 4 0,3-3 0,-2 3 0,3-4 0,0 0 0,0 0 0,0 0 0,0 4 0,0-3 0,0 3 0,0 0 0,0-6 0,0 10 0,0-7 0,0 5 0,0 2 0,-4-2 0,3-1 0,-3 4 0,4-4 0,0 1 0,0 2 0,0-2 0,0 4 0,0-1 0,0-3 0,-3 2 0,2-7 0,-3 8 0,4-4 0,0 1 0,-4-2 0,3 0 0,-3 2 0,4 4 0,0-1 0,0 1 0,0 0 0,0 0 0,0 0 0,0-1 0,0 1 0,0 0 0,0 0 0,0 0 0,0-1 0,0 1 0,0 0 0,0-5 0,0 4 0,0-4 0,0 1 0,0 3 0,0-8 0,0 7 0,0-2 0,0-1 0,0 4 0,0-4 0,0 0 0,0 4 0,0-8 0,0 8 0,0-4 0,0 5 0,0 0 0,0 0 0,0-1 0,0 1 0,0 0 0,0-5 0,0 0 0,0-1 0,0-3 0,0 3 0,0 0 0,0 2 0,0-1 0,0 4 0,0-4 0,0 5 0,0 0 0,0 0 0,0-1 0,0 1 0,0 0 0,0 0 0,0 0 0,0 0 0,0-1 0,0-3 0,0 2 0,4-7 0,-3 4 0,7-1 0,-7-3 0,2 3 0,1 0 0,-3 2 0,3 4 0,-4-1 0,0 1 0,0 0 0,0 0 0,3 0 0,-2-1 0,3-3 0,-1 3 0,-2-4 0,3 5 0,-4-1 0,0 1 0,0 0 0,4-5 0,-3 4 0,3-8 0,0 8 0,-3-4 0,2 5 0,-3 0 0,4 3 0,-3-2 0,2 2 0,-3-7 0,0 3 0,0-9 0,4 9 0,-3-8 0,3 8 0,-4-4 0,0 5 0,0 0 0,0 0 0,0-1 0,3 1 0,-2 0 0,3 0 0,-4 0 0,0-1 0,0-3 0,0 3 0,4-4 0,-4 0 0,4 4 0,-4-4 0,0 5 0,0 0 0,0 0 0,4-5 0,-3 4 0,3-8 0,0 3 0,-3 0 0,7-3 0,-7 4 0,3-1 0,-4-3 0,0 8 0,4 0 0,-3 1 0,2 4 0,1-1 0,1 2 0,3 3 0,-4-4 0,0-5 0,-4-5 0,0-4 0,0 4 0,0-3 0,0 4 0,0-1 0,0 1 0,0 1 0,0 2 0,0-2 0,0 3 0,0 1 0,0 0 0,0 0 0,0 0 0,0-1 0,0-3 0,0 3 0,0-4 0,0 0 0,0 4 0,0-4 0,0 5 0,0 0 0,0 0 0,0 0 0,0-1 0,0 1 0,0-4 0,0 2 0,0-2 0,0 3 0,0 1 0,0 0 0,0 0 0,0 0 0,0 0 0,0-5 0,0 4 0,0-4 0,0 5 0,0-5 0,0 4 0,0-4 0,0 1 0,0 2 0,0-7 0,0 8 0,0-4 0,0-3 0,0 6 0,0-6 0,0 7 0,0 1 0,4-4 0,-3 2 0,3-7 0,0 4 0,-3-1 0,3-3 0,-4 3 0,0 0 0,4 2 0,-3 4 0,2-1 0,-3 1 0,0 0 0,0 0 0,0 0 0,4-1 0,-3 1 0,3-4 0,-1 2 0,-2-7 0,6 8 0,-6-4 0,3 1 0,-4 2 0,4 1 0,-3-2 0,2 5 0,-3-11 0,4 8 0,-3-4 0,2 5 0,-3 0 0,0-5 0,0 4 0,0-4 0,4 5 0,-3 0 0,3 0 0,-4-1 0,0 1 0,3 0 0,-2-5 0,3 4 0,-4-4 0,0 1 0,3 2 0,-2-2 0,3-1 0,-4 4 0,0-4 0,4 5 0,-3-4 0,2 3 0,-3-3 0,0 4 0,0 0 0,0 0 0,0 0 0,0-5 0,0 4 0,0-4 0,0 0 0,0 4 0,4-4 0,-3 5 0,2 0 0,-3 0 0,0 0 0,0 0 0,0-1 0,0-3 0,0 2 0,0-2 0,0 4 0,0-1 0,0 1 0,0 0 0,0 0 0,0 0 0,0-1 0,0 1 0,0 0 0,0 0 0,0 0 0,0-1 0,0 1 0,0-4 0,0 2 0,0-2 0,0 4 0,0-1 0,0 1 0,0 0 0,0 0 0,0 0 0,0-1 0,0 1 0,0-4 0,0 2 0,0-7 0,0 8 0,0-8 0,0 8 0,0-4 0,0 5 0,0-5 0,0 4 0,0-4 0,0 5 0,0 0 0,0-5 0,0 4 0,0-8 0,0 8 0,0-9 0,0 9 0,0-3 0,0 3 0,0 1 0,0-4 0,0 2 0,0-2 0,0 3 0,0 1 0,0 0 0,0 0 0,0 0 0,0-1 0,0 1 0,0 0 0,0 0 0,0 0 0,0-1 0,0 1 0,0 0 0,0 0 0,0 0 0,0 0 0,0-1 0,0 1 0,0 0 0,0 0 0,-3 0 0,2-1 0,-3 1 0,4 0 0,-3 3 0,2-2 0,-3 3 0,0-5 0,3 1 0,-2 0 0,-1 0 0,3 0 0,-6-1 0,6 1 0,-3 0 0,1 3 0,2-2 0,-3 3 0,1-1 0,2-2 0,-3 2 0,4-3 0,-4 3 0,3-2 0,-6 3 0,6-5 0,-6 5 0,6-3 0,-6 2 0,2 1 0,1-4 0,-4 4 0,7-5 0,-6 5 0,6-3 0,-6 6 0,6-7 0,-6 8 0,6-8 0,-6 7 0,2-6 0,0 3 0,-2-1 0,6-2 0,-6 6 0,6-7 0,-6 8 0,6-8 0,-6 4 0,2-4 0,1-1 0,-4 1 0,4 0 0,-1 0 0,-2 3 0,2-2 0,1 2 0,-4 1 0,4-3 0,-4 2 0,0-3 0,3 0 0,-2 3 0,6-2 0,-7 2 0,4-3 0,-4 0 0,3 0 0,-2 3 0,6-2 0,-6 6 0,6-6 0,-6 2 0,2-3 0,-3 0 0,0-1 0,-1 5 0,5-3 0,-3 2 0,6-3 0,-7 3 0,7-2 0,-6 6 0,6-6 0,-6 6 0,2-6 0,-3 6 0,4-7 0,-4 8 0,4-4 0,-4 0 0,-1 3 0,1-2 0,0-1 0,0 3 0,0-3 0,-1 1 0,1 2 0,0-3 0,0 4 0,0 0 0,3-3 0,-2 2 0,2-3 0,-3 4 0,0 0 0,0 0 0,3-4 0,-2 4 0,2-4 0,-3 4 0,0 0 0,0 0 0,3-4 0,-2 3 0,2-2 0,-3-1 0,0 3 0,0-2 0,0-1 0,-1 3 0,1-6 0,0 6 0,0-3 0,0 0 0,-1 4 0,1-4 0,4 0 0,-4 3 0,4-2 0,-4 3 0,3-4 0,-2 3 0,2-2 0,-3 3 0,0 0 0,3-4 0,-2 3 0,2-3 0,-3 4 0,4-3 0,-4 2 0,4-3 0,-4 4 0,3-3 0,-2 2 0,2-3 0,-3 4 0,0-4 0,0 3 0,-1-2 0,1 3 0,0-4 0,0 3 0,3-6 0,-2 6 0,3-3 0,-1 1 0,-2 2 0,2-3 0,1 4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6:54:21.66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6:59:25.8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02:03.3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100 576 24575,'13'0'0,"-2"0"0,-2 0 0,-1 0 0,0 0 0,0 0 0,0 0 0,1 0 0,-1 0 0,0 0 0,0 0 0,0 0 0,5 0 0,-4 0 0,4 0 0,-5 3 0,5 2 0,-4 3 0,8-3 0,-8 3 0,8-7 0,-7 6 0,7-2 0,-8-1 0,4 4 0,-1-7 0,-2 6 0,2-2 0,1 3 0,-4-3 0,4 3 0,-1-3 0,-2 3 0,7 1 0,-8-1 0,8 1 0,-8 0 0,8-1 0,-7 1 0,2-1 0,1 1 0,4 3 0,2-2 0,-1 7 0,-1-7 0,-3 7 0,0-3 0,4 5 0,-4-5 0,0 3 0,-1-3 0,-4 4 0,4 0 0,-3 0 0,3 0 0,-3 6 0,-1-5 0,0 5 0,1-6 0,-1 5 0,0-3 0,1 8 0,-1-8 0,5 16 0,-3-9 0,3 11 0,-9-8 0,4-6 0,-4 5 0,0-4 0,0 5 0,-1-6 0,-3 5 0,7-5 0,-7 1 0,4 4 0,-5-10 0,0 4 0,0 1 0,4-5 0,-3 5 0,3-6 0,-4 5 0,0 2 0,0-1 0,0 5 0,0-10 0,0 5 0,0-6 0,0 0 0,0 0 0,0-4 0,0 3 0,0-3 0,0-1 0,0 5 0,0-5 0,0 1 0,0 3 0,0-8 0,0 4 0,0 0 0,0-4 0,0 3 0,0 1 0,0-4 0,0 8 0,0-7 0,0 7 0,0-3 0,0 7 0,0-2 0,0 3 0,-4-4 0,3 0 0,-3 1 0,4-1 0,0 0 0,0 0 0,-4 0 0,3 0 0,-3 1 0,4-1 0,0 0 0,0 0 0,0 0 0,0 0 0,0 0 0,0-4 0,0 3 0,0-3 0,0 4 0,0 0 0,0 0 0,-4 1 0,3-1 0,-4 0 0,5 0 0,0 0 0,-3-4 0,2 3 0,-3-3 0,4 4 0,0-5 0,-4 5 0,3-5 0,-3 1 0,4-1 0,0-5 0,0 0 0,0 0 0,-3 0 0,2 5 0,-3-4 0,0 8 0,3-7 0,-3 2 0,4-4 0,0 1 0,0-1 0,0 0 0,0 0 0,-4 0 0,3 5 0,-2 1 0,-1 0 0,3-2 0,-2-4 0,3 1 0,0-1 0,0 0 0,0 0 0,0 0 0,0 1 0,-4 3 0,3-3 0,-4 14 0,5-8 0,-4 13 0,3-3 0,-3 5 0,-1 0 0,4-6 0,-3 5 0,4-10 0,0 10 0,0-10 0,0 5 0,0-6 0,0 0 0,0 0 0,0 0 0,0 0 0,0 1 0,0-1 0,0 0 0,0 0 0,0 0 0,0-4 0,0 3 0,0-3 0,0-1 0,0 4 0,0-7 0,0 7 0,0-3 0,0-1 0,0 4 0,0-7 0,0 7 0,0-8 0,0 8 0,0-3 0,0 4 0,0 0 0,0 0 0,0 0 0,0 6 0,0-5 0,0 10 0,0-5 0,0 1 0,0-2 0,0 1 0,0-5 0,0 5 0,0-6 0,0 0 0,0 0 0,0 5 0,0-3 0,0 3 0,0-5 0,0 9 0,0-7 0,0 6 0,0-8 0,0 0 0,0 0 0,0-4 0,0 3 0,0-8 0,0 9 0,0-9 0,0 8 0,0-8 0,0 4 0,0-5 0,0 0 0,0 0 0,3 1 0,-2 3 0,3-3 0,-4 4 0,3-5 0,-2 5 0,3-4 0,0 7 0,-3-2 0,2-1 0,1 0 0,-3-5 0,2 0 0,-3 0 0,4 0 0,-3 1 0,3-1 0,-1 0 0,2 0 0,-1 0 0,0 1 0,0-1 0,-4 0 0,8 0 0,-7 0 0,6 1 0,-6-1 0,6-4 0,-6 4 0,6-8 0,-6 8 0,3-4 0,0 4 0,-4 1 0,4-1 0,-4 4 0,0 7 0,0 6 0,0 0 0,0 3 0,0-3 0,0 0 0,0 3 0,0-3 0,0 0 0,0-2 0,0-5 0,0 5 0,0-3 0,0 3 0,0-5 0,0 6 0,0-5 0,0 5 0,0-1 0,0-4 0,0 10 0,0-10 0,0 10 0,0-10 0,0 5 0,0-6 0,0 0 0,0 0 0,0-4 0,0 3 0,0-8 0,0 8 0,0-3 0,0 4 0,0 0 0,0-4 0,0 3 0,0-3 0,0 0 0,0 3 0,0-4 0,0 5 0,0 1 0,0-1 0,0-5 0,0 13 0,0-11 0,0 12 0,0-14 0,0 4 0,0-3 0,0 0 0,0 3 0,0-3 0,0 4 0,0 0 0,0 5 0,0 2 0,0 5 0,0 0 0,0-6 0,0 5 0,0-5 0,0 1 0,0 4 0,-4-10 0,3 10 0,-3-5 0,4 12 0,0 2 0,0 5 0,0 0 0,0 1 0,0-1 0,0 0 0,0 1 0,0-7 0,0-1 0,-4-6 0,3 0 0,-4 0 0,1-6 0,3 5 0,-3-10 0,0 5 0,3-6 0,-3-5 0,4 0 0,0-5 0,0 0 0,0 1 0,-4-1 0,3 0 0,-2 0 0,3 0 0,0 1 0,-4-1 0,3 0 0,-2 0 0,3 0 0,0 1 0,-4 2 0,3-1 0,-3 1 0,4-2 0,0-1 0,0 0 0,0 0 0,0 0 0,0 1 0,0-1 0,0 0 0,0 0 0,0 0 0,0 1 0,0-1 0,0 0 0,0 0 0,0 0 0,0 1 0,0-1 0,0 0 0,0 0 0,0 0 0,0 1 0,0-1 0,4 0 0,-3 0 0,6 0 0,-2 0 0,3 1 0,0-1 0,0 0 0,1 0 0,-5 10 0,0 2 0,-4 10 0,0 0 0,0 0 0,0 0 0,0 0 0,0 0 0,0-6 0,0 5 0,0-5 0,4 6 0,-3 0 0,8 0 0,-8 0 0,8 0 0,-8 0 0,8 0 0,-8-6 0,4 5 0,-1-5 0,-3 1 0,8-2 0,-8 1 0,3-5 0,0 10 0,-3-5 0,8 6 0,-8 0 0,3 6 0,1-5 0,-4 0 0,3-2 0,-4-10 0,0 4 0,0-4 0,4-1 0,-3-5 0,4 13 0,-5-11 0,0 12 0,0-9 0,0 0 0,0 0 0,0 5 0,0-3 0,0 3 0,0-5 0,0 0 0,0 1 0,0 4 0,0-4 0,0 5 0,0-1 0,0-3 0,0 3 0,4-5 0,-3 0 0,3 6 0,-4-5 0,0 10 0,0-5 0,0 1 0,0 4 0,0-5 0,0 1 0,0 3 0,0-3 0,0 0 0,0 3 0,0-8 0,0 8 0,0-8 0,0 8 0,0-8 0,0 3 0,0-5 0,0 0 0,0-4 0,0-1 0,0-1 0,0-2 0,0 2 0,0 1 0,0-4 0,0 12 0,0-6 0,0 2 0,0 0 0,0-3 0,3-1 0,2 4 0,0-7 0,3 7 0,-7-3 0,7-1 0,-3 4 0,3-3 0,1 4 0,0 0 0,0-4 0,0 3 0,0-3 0,0 4 0,-1-4 0,1 3 0,0-3 0,0 4 0,4-4 0,-3 3 0,8-3 0,-4 4 0,0 0 0,3 0 0,-3-3 0,0 2 0,3-3 0,-3 4 0,5-4 0,-5 3 0,8-2 0,-11-1 0,11 4 0,-3-8 0,1 7 0,3-2 0,0-1 0,2 4 0,5-7 0,0 8 0,0-8 0,-1 4 0,1-5 0,0 4 0,0-3 0,6 4 0,-5-5 0,11 1 0,-10-1 0,9 0 0,-3 6 0,5-4 0,0 3 0,1-4 0,-1 0 0,1 0 0,-1 0 0,-6-1 0,5 1 0,-5-6 0,7 0 0,-1 0 0,1-4 0,-1 9 0,-6-9 0,5 9 0,10-3 0,-11-1 0,15 4 0,-19-4 0,7 5 0,12 0 0,-9 0 0,10 0 0,-20-1 0,5 1 0,-11-1 0,5 0 0,-6-4 0,6 3 0,-5-3 0,5 4 0,0-5 0,-5 4 0,11-3 0,-11 0 0,11-1 0,-10-5 0,10 5 0,-5-4 0,0 4 0,5-5 0,-5 0 0,26 0 0,-15 0 0,15 0 0,-20 0 0,1 0 0,-7 0 0,12 0 0,-10 0 0,11 0 0,0 0 0,-5 0 0,5 0 0,-7 0 0,1 0 0,-1 0 0,-11 0 0,-2 0 0,-12 0 0,0 0 0,-4 0 0,3-4 0,-8 2 0,4-2 0,-5 1 0,0 2 0,-3-6 0,2 6 0,-3-7 0,5 8 0,-1-8 0,0 4 0,5-1 0,0-3 0,5 7 0,1-7 0,-1 3 0,0 0 0,5-3 0,-3 7 0,8-8 0,-8 8 0,3-8 0,-5 8 0,6-3 0,-5 4 0,4 0 0,-4 0 0,-1 0 0,0 0 0,-4 0 0,-2 0 0,-4 0 0,1 0 0,-1 0 0,0 0 0,0 0 0,0 0 0,5 0 0,6 0 0,6 0 0,4 0 0,1-4 0,0 3 0,0-4 0,0 5 0,6 0 0,-5 0 0,5 0 0,-6-4 0,0 3 0,0-4 0,6 5 0,-5 0 0,5 0 0,-6 0 0,5 0 0,-3 0 0,4 0 0,-6 0 0,5 0 0,-3 0 0,4 0 0,-6 0 0,-1 0 0,1 0 0,-5 0 0,3 0 0,-3 0 0,5 0 0,0 0 0,0 0 0,0 0 0,-6 0 0,5 0 0,-4 0 0,4 0 0,1 0 0,6 0 0,-5-4 0,5 3 0,-6-4 0,6 5 0,1-4 0,7 2 0,-1-2 0,-6-1 0,5 4 0,-4-8 0,24 3 0,-13 0 0,13 1 0,-25 1 0,5 2 0,-4-2 0,-1 0 0,5 2 0,-5-2 0,1 4 0,3-5 0,-3 4 0,-1-4 0,5 5 0,-5 0 0,7 0 0,-7 0 0,5 0 0,-5 0 0,7 0 0,-1 0 0,0-5 0,1 4 0,-1-4 0,0 1 0,1 2 0,-1-2 0,1 4 0,6-6 0,-5 5 0,5-4 0,-7 5 0,1-5 0,-1 4 0,0-4 0,1 5 0,-1 0 0,-6 0 0,5 0 0,-4 0 0,5 0 0,-6 0 0,5 0 0,-5 0 0,7 0 0,-1 0 0,-5 0 0,17 0 0,-21 0 0,15 0 0,-13 0 0,-4 0 0,10 0 0,-11-4 0,5 2 0,0-2 0,-5 4 0,5-4 0,0 2 0,-5-2 0,5 0 0,-6 3 0,6-9 0,-5 9 0,5-8 0,-6 8 0,0-8 0,0 3 0,5-4 0,-3 4 0,10-3 0,8-2 0,-9 0 0,14-4 0,-18 4 0,1-4 0,4 3 0,-11-2 0,11 3 0,-11 1 0,5 0 0,-6-5 0,0 4 0,0-3 0,-6 0 0,5 3 0,-4-2 0,-1-1 0,0 4 0,-6-3 0,0 4 0,0-4 0,0 2 0,-4-6 0,3 7 0,-2-7 0,3 3 0,0-4 0,0 0 0,0-1 0,0 5 0,0-3 0,1 3 0,-1-4 0,0 0 0,0 0 0,0 0 0,-4 4 0,3-3 0,-7 3 0,2 0 0,-3-3 0,4 4 0,-3-6 0,3 1 0,-3-5 0,-1 3 0,0-3 0,0 5 0,1 0 0,-1 0 0,0-1 0,4-12 0,-7 4 0,7-5 0,-12 3 0,7 4 0,-2-4 0,4-1 0,-5 0 0,4 0 0,-3 0 0,3 5 0,1-3 0,-5 8 0,4-3 0,-8 0 0,7 3 0,-7-3 0,3-1 0,0 0 0,-3-6 0,4-6 0,-1 5 0,-3-24 0,4 20 0,-5-20 0,0 23 0,0-3 0,0 5 0,4 0 0,-3-6 0,4 5 0,-5-11 0,4 10 0,-3-3 0,4 5 0,-5 5 0,0 2 0,0 4 0,0 1 0,3 5 0,-2-4 0,3 7 0,-4-7 0,0 3 0,0-4 0,0 0 0,0 0 0,0 0 0,0-8 0,0 10 0,0-9 0,0 11 0,0-4 0,0 0 0,0 0 0,0-6 0,0 0 0,0-12 0,0 4 0,0-9 0,0 3 0,0 1 0,0-5 0,0 11 0,0-11 0,0 10 0,0-10 0,0 5 0,0-6 0,0-7 0,0 5 0,0-12 0,0-14 0,0 14 0,0-12 0,0 25 0,0 1 0,0 5 0,0 3 0,0 5 0,0 0 0,0 0 0,0 0 0,0 5 0,0 2 0,0 0 0,0 3 0,0-3 0,0 0 0,0 3 0,0-8 0,0 8 0,0-3 0,0 5 0,0-1 0,0 1 0,0 0 0,0-5 0,0 3 0,0-8 0,0 8 0,0-3 0,0 0 0,0 3 0,0-3 0,0 5 0,0 0 0,0 4 0,0-3 0,0 3 0,0 0 0,4-3 0,-3 4 0,3-6 0,-4 1 0,0 4 0,4-3 0,-3 8 0,3-8 0,0 0 0,-3-2 0,2 1 0,1 1 0,-3 8 0,3-4 0,-4 1 0,4 2 0,-3-2 0,2-1 0,-3 4 0,0-4 0,0 5 0,4 0 0,-3 0 0,3-1 0,-4 1 0,0-4 0,0-2 0,4-4 0,-3 0 0,3-1 0,-4 1 0,4 0 0,-3 0 0,3 0 0,-4 0 0,0 4 0,0-3 0,0 8 0,0-4 0,0 0 0,0 4 0,0-8 0,0 8 0,0-8 0,0 3 0,0 0 0,0-3 0,0 4 0,0-6 0,0 1 0,0 0 0,0 0 0,0 0 0,0 0 0,0-6 0,0-8 0,0 0 0,0-6 0,0 8 0,0 0 0,0 0 0,0 0 0,0 6 0,0-5 0,0 4 0,0 1 0,0-5 0,0 4 0,0 1 0,0-5 0,0 10 0,0-10 0,0 10 0,0-10 0,0 5 0,0-1 0,0-4 0,0 5 0,0-6 0,0-8 0,0 6 0,0-6 0,0 13 0,0-9 0,0 8 0,0-10 0,0 0 0,0 5 0,0-5 0,0 6 0,0 5 0,0-3 0,0 8 0,0-8 0,0 8 0,0-8 0,0 3 0,0 0 0,0-3 0,0 8 0,0-8 0,0 8 0,-4-3 0,3-1 0,-3 5 0,4-10 0,0 5 0,0-1 0,0-3 0,0 8 0,0-8 0,0 8 0,0-3 0,0 5 0,0-6 0,0 5 0,0-5 0,0 1 0,0 4 0,0-10 0,0 10 0,0-5 0,0 6 0,0-5 0,0 3 0,0-3 0,0 5 0,0 0 0,0-1 0,0 1 0,0-8 0,0 10 0,0-9 0,0 12 0,0-6 0,0 1 0,0-5 0,0 3 0,0-3 0,0 0 0,0 3 0,0-3 0,0 0 0,0 3 0,0-3 0,0 5 0,0-1 0,0 6 0,0-4 0,0 3 0,0-4 0,0 4 0,0-3 0,0-2 0,0-14 0,0 1 0,0 0 0,0-3 0,0 9 0,0-10 0,0 6 0,0 0 0,0 1 0,0 4 0,0-4 0,0 10 0,0-5 0,0 6 0,0 5 0,0-4 0,0 3 0,0-10 0,0 0 0,0-6 0,0 0 0,0 0 0,0-6 0,0-1 0,0-8 0,0 7 0,0 9 0,0 12 0,0-1 0,0-3 0,0-8 0,0-1 0,0-13 0,0 4 0,0-11 0,0 7 0,0-8 0,0 12 0,0-9 0,0 16 0,0-3 0,0 5 0,0-6 0,0 4 0,0-3 0,0 5 0,0 0 0,0 0 0,0 0 0,0 5 0,0-3 0,0 3 0,-5-5 0,4 6 0,-3-5 0,4 10 0,0-5 0,0 1 0,-4 3 0,3-3 0,-7 5 0,7 0 0,-7 0 0,3-4 0,-5 3 0,5-3 0,-2 8 0,2-3 0,-3 8 0,3-8 0,-3 8 0,4-4 0,-5 0 0,0 0 0,1-1 0,-5-3 0,3 3 0,-7-4 0,7 0 0,-7 0 0,7 4 0,-7-3 0,8 8 0,-8-8 0,3 7 0,0-3 0,-3 0 0,3 3 0,1-2 0,-8-5 0,6 6 0,-2-5 0,0 7 0,3 0 0,-4-4 0,4 4 0,-3-4 0,4 4 0,-6 0 0,1 0 0,0 0 0,0 0 0,-5-1 0,3 1 0,-3 0 0,5-1 0,0 1 0,-6 0 0,5 0 0,-5 3 0,6-2 0,0 3 0,0-4 0,-5 4 0,3-3 0,-8 3 0,3-5 0,-5 5 0,0-4 0,0 3 0,0-4 0,1 5 0,-1-4 0,0 3 0,5-3 0,-3 3 0,3-2 0,-5 2 0,0-4 0,-6 5 0,10-4 0,-8 8 0,3-8 0,5 4 0,-9-1 0,11-2 0,-1 3 0,-4-1 0,10-2 0,-10 7 0,10-7 0,-5 3 0,6 0 0,0-3 0,-5 3 0,3 0 0,-3-4 0,5 8 0,0-3 0,0 0 0,-1 3 0,1-3 0,0 0 0,0 3 0,4-3 0,-3 4 0,3-4 0,-4 3 0,0-3 0,0 4 0,0 0 0,0 0 0,0 0 0,-9-4 0,7 3 0,-6-3 0,8 4 0,-6 0 0,5 0 0,-4-4 0,4 3 0,1-3 0,-5 4 0,4 0 0,-5 0 0,6 0 0,0 0 0,4 0 0,-3 0 0,3 0 0,-9 0 0,4 0 0,-5 0 0,6 0 0,0 0 0,-14 0 0,11 0 0,-10 0 0,12 0 0,1 0 0,0 0 0,4 0 0,-3 0 0,4 0 0,-6 0 0,1 0 0,0 0 0,4 0 0,-3 0 0,4 0 0,-5 0 0,-1 0 0,1 0 0,0 0 0,0 0 0,0 0 0,0 0 0,-1 0 0,1 0 0,0 0 0,0 4 0,-8-3 0,6 7 0,-7-7 0,9 3 0,0 0 0,0-3 0,0 3 0,0 0 0,0-3 0,-1 3 0,1 0 0,0-3 0,0 3 0,0-4 0,0 0 0,-1 0 0,1 0 0,0 0 0,-5 0 0,3 0 0,-3 0 0,5 0 0,0 0 0,0 0 0,-1 0 0,1 0 0,0 0 0,0 4 0,0-3 0,-6 3 0,5-4 0,-4 0 0,4 4 0,1-3 0,0 3 0,0-4 0,0 0 0,-5 5 0,3-4 0,-3 3 0,-1-4 0,5 0 0,-4 0 0,-1 0 0,5 0 0,-10 0 0,10 0 0,-10 0 0,10 0 0,-10 0 0,10 0 0,-10 0 0,10 0 0,-10 0 0,4 0 0,-4 0 0,4 0 0,-4 0 0,5 0 0,-6 0 0,0 0 0,0 0 0,5 0 0,-3 0 0,8 0 0,-8 0 0,3-4 0,0 3 0,-3-4 0,8 5 0,-3-4 0,5 3 0,-5-3 0,8 0 0,-8 4 0,10-4 0,-14 0 0,7-1 0,-2 0 0,5 1 0,4 4 0,-5-4 0,-1 3 0,6-3 0,-4 4 0,3 0 0,-4-4 0,0 3 0,-6-3 0,5 4 0,-5-4 0,6 3 0,0-3 0,0 4 0,-13-5 0,9 4 0,-9-7 0,12 7 0,-4-7 0,4 7 0,-5-4 0,6 5 0,0-4 0,0 3 0,0-3 0,4 4 0,-3 0 0,3 0 0,0 0 0,-3 0 0,4 0 0,-1 0 0,-3 0 0,3 0 0,0 0 0,-3 0 0,4 0 0,-5 0 0,-1 0 0,1 0 0,5 0 0,-5 0 0,1 0 0,-2 0 0,-3 0 0,9 0 0,-5 0 0,5 0 0,-1 0 0,-3 0 0,3 0 0,1 0 0,-5 0 0,9 0 0,-8 0 0,3 0 0,-4 0 0,0 0 0,4 0 0,-3 0 0,4 0 0,-6 0 0,1 0 0,0 0 0,0 0 0,0 0 0,0 0 0,4 0 0,-8 0 0,7 0 0,-9 0 0,6 0 0,0 0 0,-5 0 0,3 0 0,-3-4 0,0 3 0,3-3 0,-8 4 0,8 0 0,-9 0 0,5 0 0,-6-4 0,0 3 0,0-4 0,0 5 0,0 0 0,1 0 0,-1 0 0,0 0 0,0 0 0,0 0 0,0 0 0,0 0 0,1 0 0,-7 0 0,4 0 0,-4 0 0,1 0 0,3 0 0,-4 0 0,6 0 0,1 0 0,-1 5 0,5-4 0,-3 3 0,8 0 0,-8-3 0,8 3 0,-3-4 0,5 0 0,-1 0 0,1 0 0,5 0 0,-5 0 0,5 0 0,-5 0 0,4 0 0,-7 0 0,7 0 0,-4 0 0,6 0 0,3 0 0,1 0 0,0 0 0,0 0 0,0 0 0,-1 0 0,1 0 0,0 0 0,0 0 0,0 0 0,-1 0 0,5-3 0,-3 2 0,2-3 0,-8 4 0,4 0 0,-8 0 0,8 0 0,-8 0 0,3 0 0,0 0 0,-8 0 0,11 0 0,-11 0 0,8 0 0,-4 0 0,0 0 0,0 0 0,0 0 0,0 0 0,0 0 0,-1 0 0,1 0 0,0 0 0,-5 0 0,3-4 0,-3 3 0,0-3 0,3 4 0,-3 0 0,5 0 0,-1 0 0,1-4 0,0 3 0,4-3 0,-3 4 0,4-4 0,-1 3 0,-3-3 0,8 4 0,-8 0 0,3 0 0,0 0 0,-3 0 0,8-4 0,-8 3 0,3-2 0,-4 3 0,4 0 0,-3 0 0,3 0 0,-4 0 0,0 0 0,0 0 0,0 0 0,0 0 0,-1 0 0,1 0 0,0 0 0,0 0 0,4 0 0,-3 0 0,3 0 0,-4 0 0,5 0 0,-4 0 0,3 0 0,0 0 0,-3 0 0,8 0 0,-8 0 0,7 0 0,-7 0 0,4 0 0,-1 0 0,-3 0 0,8 0 0,-8 0 0,7 0 0,-7 0 0,8 0 0,-8 0 0,8 0 0,-9 0 0,9 3 0,-8-2 0,8 3 0,-8 0 0,7-3 0,-7 3 0,8 0 0,-8-3 0,8 2 0,-4-3 0,1 4 0,2-3 0,-10 3 0,5 0 0,-2-3 0,4 3 0,0-4 0,4 4 0,-4-3 0,1 3 0,2-4 0,-7 0 0,8 3 0,-3-2 0,-1 3 0,4-4 0,-4 0 0,5 0 0,-5 0 0,4 0 0,-4 0 0,1 0 0,2 0 0,-2 0 0,-1 0 0,4 0 0,-4 0 0,1 0 0,-1 3 0,-5-2 0,5 3 0,0-4 0,0 4 0,4-3 0,-3 3 0,3-4 0,1 0 0,0 4 0,0-3 0,0 2 0,-1 1 0,1-3 0,0 2 0,0-3 0,0 4 0,-5-3 0,4 3 0,-4-4 0,5 0 0,0 3 0,-9-2 0,7 3 0,-6-4 0,8 0 0,-5 0 0,4 0 0,-4 0 0,5 0 0,3 3 0,15 3 0,-10-1 0,8-1 0,-16-4 0,0 0 0,-5 0 0,4 0 0,-3 0 0,-1 0 0,4 0 0,-8 0 0,7 0 0,-7 0 0,8 0 0,-4 0 0,1 0 0,2 0 0,-2 0 0,4-4 0,-1 3 0,-3-2 0,2 3 0,-2 0 0,4 0 0,-5 0 0,4 0 0,-4 0 0,5 0 0,0 0 0,0 0 0,-1 0 0,-3 0 0,2 0 0,-2 0 0,-1 0 0,4 0 0,-4 0 0,1 0 0,2 0 0,-2-4 0,-1 3 0,4-2 0,-8 3 0,7 0 0,-2 0 0,-1 0 0,4 0 0,-8 0 0,8 0 0,-8 0 0,7 0 0,-7 0 0,8 0 0,-8 0 0,3 0 0,0 0 0,-3 0 0,4 0 0,-1 0 0,-3 0 0,3 0 0,0 0 0,-3 0 0,4 0 0,-1 3 0,-3-2 0,8 6 0,-8-6 0,7 3 0,-2 0 0,-1-4 0,4 8 0,-8-7 0,7 6 0,-2-6 0,-1 7 0,4-7 0,-4 6 0,1-6 0,2 6 0,-2-6 0,3 7 0,1-7 0,0 2 0,0 1 0,0-3 0,-5 6 0,4-6 0,-4 7 0,0-3 0,4 0 0,-3 2 0,3-2 0,1-1 0,0 0 0,0 0 0,0-3 0,-1 6 0,1-2 0,0-1 0,0 3 0,0-6 0,3 7 0,-2-8 0,2 8 0,-3-7 0,0 2 0,3 1 0,-2-3 0,2 6 0,-3-6 0,-4 3 0,-2 0 0,0-3 0,2 6 0,-1-2 0,4 4 0,-8-4 0,7 2 0,-7-2 0,8 3 0,-4-3 0,5 2 0,0-6 0,0 3 0,0 0 0,-1 0 0,1 1 0,0-2 0,0 1 0,0-3 0,-1 2 0,1-3 0,0 4 0,0-3 0,3 6 0,-2-6 0,2 3 0,1-1 0,-3-2 0,2 7 0,-3-7 0,0 2 0,3 1 0,1 0 0,1 5 0,2-1 0,-6 0 0,6 0 0,-7 0 0,7 1 0,-2-1 0,6-4 0,-2 4 0,7-4 0,-4 4 0,4-3 0,1-1 0,-1-4 0,0 0 0,0 0 0,0 0 0,1 0 0,-5 0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02:28.9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1725 1413 24575,'-9'-4'0,"5"-4"0,-3 7 0,2-6 0,-3 6 0,3-6 0,-2 6 0,6-6 0,-6 6 0,6-11 0,-11 10 0,7-10 0,-12 7 0,7-3 0,-2 0 0,3-1 0,1 1 0,0 4 0,3-4 0,-2 7 0,3-2 0,-5-1 0,-3 3 0,3-6 0,-4 6 0,5-6 0,0 2 0,-5-3 0,4 3 0,0-3 0,1 7 0,4-6 0,-4 6 0,-1-6 0,1 6 0,0-6 0,0 6 0,3-6 0,-2 6 0,2-7 0,-3 7 0,0-6 0,0 6 0,0-6 0,-1 6 0,5-6 0,-3 6 0,2-6 0,-3 6 0,3-7 0,-2 7 0,2-2 0,1-1 0,-3 3 0,2-6 0,-3 2 0,0 1 0,0-3 0,-1 6 0,1-7 0,0 4 0,-5-5 0,4 1 0,-8-1 0,3 0 0,1 1 0,-5-5 0,5 3 0,-1-3 0,-3 4 0,3-4 0,-4 3 0,4-7 0,-3 7 0,3-3 0,0 0 0,1 3 0,0-3 0,4 5 0,-4-1 0,5 1 0,0 0 0,-1 0 0,1 0 0,0 3 0,0-2 0,0 2 0,-1-3 0,1 0 0,0 0 0,3-1 0,-2 5 0,3-3 0,-1 2 0,-2 0 0,2-2 0,-3 3 0,0-5 0,0 1 0,-1 0 0,1 0 0,0 0 0,0 3 0,3-2 0,-2 6 0,2-6 0,1 2 0,-3 1 0,2-4 0,-3 7 0,0-6 0,3 3 0,-2-1 0,2-2 0,-3 2 0,0 1 0,0-4 0,0 4 0,-1-4 0,1 3 0,0-2 0,0 2 0,0 1 0,-1-4 0,1 7 0,4-6 0,-4 3 0,4-1 0,-4-2 0,-1 2 0,1-3 0,0 3 0,3-2 0,-2 6 0,6-6 0,-6 6 0,6-6 0,-6 6 0,2-3 0,1 1 0,-4 2 0,7-7 0,-6 7 0,3-6 0,-5 3 0,1-5 0,0 1 0,0 4 0,0-4 0,-1 4 0,1-4 0,0-1 0,0 5 0,3-3 0,-2 6 0,2-7 0,-3 4 0,0-4 0,0-1 0,0 5 0,3-3 0,-2 6 0,2-7 0,-3 8 0,4-8 0,-4 4 0,4-1 0,-4-2 0,-1 2 0,1-3 0,0 0 0,0 0 0,0 3 0,-1-2 0,1 2 0,0 1 0,3-4 0,-2 4 0,3-1 0,-1-2 0,-2 6 0,6-6 0,-6 6 0,6-6 0,-7 6 0,7-6 0,-6 6 0,6-7 0,-6 4 0,2-4 0,-3 3 0,4-2 0,-4 2 0,4-3 0,-4 3 0,3-2 0,-2 3 0,2-1 0,1-2 0,-4 2 0,8-3 0,-8 3 0,7-2 0,-6 6 0,6-6 0,-6 6 0,6-6 0,-6 6 0,6-6 0,-3 2 0,0 0 0,0-2 0,-1 3 0,-2-5 0,3 1 0,-5 0 0,1 0 0,0 0 0,0-1 0,0 1 0,-1 0 0,1 0 0,4 0 0,-4 3 0,7-2 0,-6 6 0,3-6 0,-1 2 0,-2 1 0,6-4 0,-6 4 0,2-4 0,0-1 0,-2 5 0,6-3 0,-6 6 0,6-7 0,-6 4 0,6-4 0,-3 7 0,4 9 0,0 2 0,4 10 0,-3-11 0,7 8 0,-7-8 0,7 8 0,-7-3 0,3 4 0,0-4 0,-3 3 0,3-3 0,-1 0 0,-2 3 0,3-4 0,-4 1 0,4 3 0,-3-3 0,3 4 0,-4-4 0,4 3 0,-3-4 0,3 1 0,-4 3 0,4-7 0,-3 2 0,2-4 0,-3 1 0,0-1 0,0 0 0,4 0 0,-3 0 0,2 1 0,-3 2 0,0-2 0,0 3 0,4-7 0,-3 2 0,3-2 0,-4 3 0,3 0 0,-2 0 0,3 0 0,-1 1 0,-2-1 0,3 0 0,-4 0 0,4 0 0,-4 1 0,8-1 0,-7 0 0,2 0 0,-3 0 0,4 1 0,-3-1 0,6 0 0,-6 0 0,3 0 0,-1-3 0,-2 2 0,3-2 0,0-1 0,-4 4 0,4-19 0,-4 3 0,0-13 0,0-3 0,-4 5 0,3-10 0,-7 5 0,2-6 0,1 5 0,-4 2 0,8 5 0,-7-1 0,7 1 0,-3 5 0,4 0 0,0 0 0,-4 4 0,3-4 0,-2 5 0,3 0 0,0 0 0,0 0 0,0-1 0,0 1 0,0 0 0,0 0 0,0-5 0,0 4 0,0-4 0,0 1 0,0 2 0,0-7 0,0 8 0,0-8 0,0 8 0,0-4 0,0 5 0,0 7 0,3-2 0,2 11 0,3-4 0,0 1 0,1-2 0,-1 1 0,0-3 0,0 6 0,5-2 0,-4 0 0,4 2 0,-1-6 0,-2 3 0,2 0 0,-4-4 0,1 8 0,-1-7 0,4 2 0,-2 1 0,2-3 0,-3 3 0,3-4 0,-3 3 0,4-2 0,-5 3 0,0-4 0,1 0 0,-1 3 0,0-2 0,0 3 0,0-4 0,1 0 0,-1 0 0,0 0 0,0 4 0,0-4 0,1 4 0,-1-4 0,0 0 0,0 0 0,0 0 0,1 0 0,-1 0 0,0 0 0,0 0 0,0 0 0,1 0 0,-1 0 0,0 0 0,0 4 0,0-3 0,1 2 0,-1-3 0,0 0 0,0 0 0,0 0 0,0 0 0,1 0 0,-1 0 0,0 4 0,0-3 0,0 2 0,1-3 0,-1 0 0,0 0 0,0 0 0,0 0 0,1 4 0,-1-3 0,0 3 0,0-4 0,5 0 0,-4 3 0,4-2 0,-5 3 0,0-4 0,0 4 0,1-4 0,-1 4 0,0-4 0,0 0 0,0 0 0,1 4 0,-1-3 0,0 2 0,-4-3 0,0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20:26.5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24575,'0'0'0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24:25.071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1 0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26:23.9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8-26T17:30:38.7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66 1 24575,'-13'0'0,"5"3"0,0 2 0,7 3 0,-6-4 0,6 4 0,-6-4 0,6 5 0,-3-1 0,4 0 0,0 0 0,-3-3 0,2 2 0,-3-3 0,4 5 0,0-1 0,-3-4 0,2 4 0,-3-4 0,4 4 0,0 1 0,0-1 0,0 0 0,0 0 0,0 0 0,4-3 0,0 2 0,4-6 0,-3 6 0,2-6 0,-6 7 0,6-7 0,-6 6 0,7-6 0,-4 2 0,4 1 0,1 1 0,-1-1 0,0 0 0,0-1 0,0-2 0,1 3 0,-1 0 0,0-3 0,0 2 0,0 1 0,1-3 0,-1 2 0,-4 1 0,4-3 0,-4 3 0,4-4 0,1 0 0,-1 0 0,0 0 0,0 0 0,0 0 0,1 0 0,-1 0 0,0 0 0,0 0 0,0 0 0,0 0 0,1 0 0,-1-4 0,-4-1 0,0-3 0,-4 0 0,0 0 0,0 0 0,0-1 0,4 1 0,-3 0 0,2 0 0,-3 0 0,0-1 0,0 1 0,0 0 0,0 0 0,0-5 0,0 4 0,-3-4 0,-2 9 0,-3 0 0,3 0 0,-2 4 0,2-4 0,1 0 0,-3 3 0,2-2 0,-3-1 0,0 3 0,0-2 0,-1 3 0,5-4 0,-4 3 0,4-3 0,-1 1 0,-2 2 0,3-3 0,-5 4 0,5-4 0,-3 4 0,2-4 0,-3 4 0,3-4 0,-2 3 0,2-2 0,-3 3 0,0 0 0,3-4 0,-2 3 0,3-2 0,-5 3 0,5-4 0,-3 3 0,2-3 0,0 4 0,2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10138E3C-A8EC-42E7-8823-807671A41E7E}" type="datetimeFigureOut">
              <a:rPr lang="cs-CZ" smtClean="0"/>
              <a:pPr/>
              <a:t>02.09.2021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3FEB4CF9-706D-45C7-99F5-90DCC89FE78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17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0162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2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41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296" indent="0">
              <a:buNone/>
            </a:pPr>
            <a:endParaRPr lang="cs-CZ" dirty="0">
              <a:cs typeface="Consolas" panose="020B0609020204030204" pitchFamily="49" charset="0"/>
            </a:endParaRPr>
          </a:p>
          <a:p>
            <a:pPr marL="82296" indent="0">
              <a:buNone/>
            </a:pPr>
            <a:endParaRPr lang="cs-CZ" dirty="0">
              <a:cs typeface="Consolas" panose="020B0609020204030204" pitchFamily="49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381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155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963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323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B4CF9-706D-45C7-99F5-90DCC89FE782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742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4EC-EBC2-4E9A-8F14-CC3189A21303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842E-0746-497D-A709-09529F554132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EF68-8659-4445-9BCA-612648146760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C020-CB1E-4683-94AB-4D29391A0819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C7C3-FEA5-4060-B13B-A8AC20E7691D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277E1-5615-43A9-8F4E-42CD4EC88BD0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A2FB3-93C9-418E-A8C6-B783C1582F5A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1109-AA5F-4758-9E2D-3AAB94021F39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2EA1D-DC41-46E7-B710-3FF2475FD4DD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72DF-9577-427F-A469-02B92168BC81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4765-BEFE-4F5F-84F7-815CBFFD8116}" type="datetime1">
              <a:rPr lang="cs-CZ" smtClean="0"/>
              <a:pPr/>
              <a:t>02.09.2021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9D233-69D5-4DDC-80C4-CCA65C754BB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b="0" i="0" kern="1200" dirty="0">
              <a:solidFill>
                <a:schemeClr val="tx1"/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 dirty="0"/>
              <a:t>Kliknutím lze upravit styl.</a:t>
            </a:r>
            <a:endParaRPr kumimoji="0" lang="en-US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dirty="0"/>
              <a:t>Kliknutím lze upravit styly předlohy textu.</a:t>
            </a:r>
          </a:p>
          <a:p>
            <a:pPr lvl="1" eaLnBrk="1" latinLnBrk="0" hangingPunct="1"/>
            <a:r>
              <a:rPr kumimoji="0" lang="cs-CZ" dirty="0"/>
              <a:t>Druhá úroveň</a:t>
            </a:r>
          </a:p>
          <a:p>
            <a:pPr lvl="2" eaLnBrk="1" latinLnBrk="0" hangingPunct="1"/>
            <a:r>
              <a:rPr kumimoji="0" lang="cs-CZ" dirty="0"/>
              <a:t>Třetí úroveň</a:t>
            </a:r>
          </a:p>
          <a:p>
            <a:pPr lvl="3" eaLnBrk="1" latinLnBrk="0" hangingPunct="1"/>
            <a:r>
              <a:rPr kumimoji="0" lang="cs-CZ" dirty="0"/>
              <a:t>Čtvrtá úroveň</a:t>
            </a:r>
          </a:p>
          <a:p>
            <a:pPr lvl="4" eaLnBrk="1" latinLnBrk="0" hangingPunct="1"/>
            <a:r>
              <a:rPr kumimoji="0" lang="cs-CZ" dirty="0"/>
              <a:t>Pátá úroveň</a:t>
            </a:r>
            <a:endParaRPr kumimoji="0" lang="en-US" dirty="0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b="0" i="0">
                <a:solidFill>
                  <a:schemeClr val="bg2">
                    <a:shade val="50000"/>
                    <a:satMod val="200000"/>
                  </a:schemeClr>
                </a:solidFill>
                <a:latin typeface="Consolas" panose="020B0609020204030204" pitchFamily="49" charset="0"/>
              </a:defRPr>
            </a:lvl1pPr>
            <a:extLst/>
          </a:lstStyle>
          <a:p>
            <a:fld id="{02715C2D-FBEC-4805-A9ED-CFE3EC840DD3}" type="datetime1">
              <a:rPr lang="cs-CZ" smtClean="0"/>
              <a:pPr/>
              <a:t>02.09.2021</a:t>
            </a:fld>
            <a:endParaRPr lang="cs-CZ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 b="0" i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Consolas" panose="020B0609020204030204" pitchFamily="49" charset="0"/>
              </a:defRPr>
            </a:lvl1pPr>
            <a:extLst/>
          </a:lstStyle>
          <a:p>
            <a:r>
              <a:rPr lang="cs-CZ" dirty="0"/>
              <a:t>RANÁ PÉČE DIAKONIE STODŮLKY  </a:t>
            </a:r>
            <a:r>
              <a:rPr lang="cs-CZ" dirty="0" err="1"/>
              <a:t>www.rana-pece.cz</a:t>
            </a:r>
            <a:endParaRPr lang="cs-CZ" dirty="0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b="0" i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Consolas" panose="020B0609020204030204" pitchFamily="49" charset="0"/>
              </a:defRPr>
            </a:lvl1pPr>
            <a:extLst/>
          </a:lstStyle>
          <a:p>
            <a:fld id="{FFF9D233-69D5-4DDC-80C4-CCA65C754BB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dirty="0">
              <a:latin typeface="Consolas" panose="020B0609020204030204" pitchFamily="49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b="0" i="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Consolas" panose="020B0609020204030204" pitchFamily="49" charset="0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b="0" i="0" kern="1200">
          <a:solidFill>
            <a:schemeClr val="tx1"/>
          </a:solidFill>
          <a:latin typeface="Consolas" panose="020B0609020204030204" pitchFamily="49" charset="0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b="0" i="0" kern="1200">
          <a:solidFill>
            <a:schemeClr val="tx1"/>
          </a:solidFill>
          <a:latin typeface="Consolas" panose="020B0609020204030204" pitchFamily="49" charset="0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b="0" i="0" kern="1200">
          <a:solidFill>
            <a:schemeClr val="tx1"/>
          </a:solidFill>
          <a:latin typeface="Consolas" panose="020B0609020204030204" pitchFamily="49" charset="0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b="0" i="0" kern="1200">
          <a:solidFill>
            <a:schemeClr val="tx1"/>
          </a:solidFill>
          <a:latin typeface="Consolas" panose="020B0609020204030204" pitchFamily="49" charset="0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b="0" i="0" kern="1200">
          <a:solidFill>
            <a:schemeClr val="tx1"/>
          </a:solidFill>
          <a:latin typeface="Consolas" panose="020B0609020204030204" pitchFamily="49" charset="0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customXml" Target="../ink/ink4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customXml" Target="../ink/ink2.xml"/><Relationship Id="rId9" Type="http://schemas.openxmlformats.org/officeDocument/2006/relationships/customXml" Target="../ink/ink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customXml" Target="../ink/ink12.xml"/><Relationship Id="rId18" Type="http://schemas.openxmlformats.org/officeDocument/2006/relationships/image" Target="../media/image13.png"/><Relationship Id="rId3" Type="http://schemas.openxmlformats.org/officeDocument/2006/relationships/customXml" Target="../ink/ink7.xml"/><Relationship Id="rId21" Type="http://schemas.openxmlformats.org/officeDocument/2006/relationships/customXml" Target="../ink/ink16.xml"/><Relationship Id="rId7" Type="http://schemas.openxmlformats.org/officeDocument/2006/relationships/customXml" Target="../ink/ink9.xml"/><Relationship Id="rId12" Type="http://schemas.openxmlformats.org/officeDocument/2006/relationships/image" Target="../media/image10.png"/><Relationship Id="rId17" Type="http://schemas.openxmlformats.org/officeDocument/2006/relationships/customXml" Target="../ink/ink14.xml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2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customXml" Target="../ink/ink11.xml"/><Relationship Id="rId24" Type="http://schemas.openxmlformats.org/officeDocument/2006/relationships/image" Target="../media/image16.png"/><Relationship Id="rId5" Type="http://schemas.openxmlformats.org/officeDocument/2006/relationships/customXml" Target="../ink/ink8.xml"/><Relationship Id="rId15" Type="http://schemas.openxmlformats.org/officeDocument/2006/relationships/customXml" Target="../ink/ink13.xml"/><Relationship Id="rId23" Type="http://schemas.openxmlformats.org/officeDocument/2006/relationships/customXml" Target="../ink/ink17.xml"/><Relationship Id="rId10" Type="http://schemas.openxmlformats.org/officeDocument/2006/relationships/image" Target="../media/image9.png"/><Relationship Id="rId19" Type="http://schemas.openxmlformats.org/officeDocument/2006/relationships/customXml" Target="../ink/ink15.xml"/><Relationship Id="rId4" Type="http://schemas.openxmlformats.org/officeDocument/2006/relationships/image" Target="../media/image7.png"/><Relationship Id="rId9" Type="http://schemas.openxmlformats.org/officeDocument/2006/relationships/customXml" Target="../ink/ink10.xml"/><Relationship Id="rId14" Type="http://schemas.openxmlformats.org/officeDocument/2006/relationships/image" Target="../media/image11.png"/><Relationship Id="rId22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na-pece.cz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rpcr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ana-pece.cz/wp-content/uploads/Nabidka-sluzeb-Rane-pece-Diakonie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b="1" dirty="0"/>
          </a:p>
          <a:p>
            <a:pPr marL="82296" indent="0">
              <a:buNone/>
            </a:pPr>
            <a:endParaRPr lang="cs-CZ" b="1" dirty="0"/>
          </a:p>
          <a:p>
            <a:pPr marL="82296" indent="0">
              <a:buNone/>
            </a:pPr>
            <a:r>
              <a:rPr lang="cs-CZ" sz="86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Raná péče </a:t>
            </a:r>
          </a:p>
          <a:p>
            <a:pPr marL="82296" indent="0">
              <a:buNone/>
            </a:pPr>
            <a:r>
              <a:rPr lang="cs-CZ" sz="8600" b="1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 proměnách času</a:t>
            </a:r>
            <a:endParaRPr lang="cs-CZ" sz="8600" dirty="0">
              <a:solidFill>
                <a:schemeClr val="accent1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2296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cs-CZ" sz="6000" dirty="0">
              <a:solidFill>
                <a:schemeClr val="accent1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cs-CZ" sz="6000" dirty="0">
              <a:solidFill>
                <a:schemeClr val="accent1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cs-CZ" sz="6000" dirty="0">
              <a:solidFill>
                <a:schemeClr val="accent1">
                  <a:lumMod val="75000"/>
                </a:schemeClr>
              </a:solidFill>
              <a:latin typeface="American Typewriter" panose="02090604020004020304" pitchFamily="18" charset="0"/>
            </a:endParaRPr>
          </a:p>
          <a:p>
            <a:pPr marL="82296" indent="0">
              <a:buNone/>
            </a:pPr>
            <a:r>
              <a:rPr lang="cs-CZ" sz="4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Mgr. Alena Kunová</a:t>
            </a:r>
          </a:p>
          <a:p>
            <a:pPr marL="82296" indent="0">
              <a:buNone/>
            </a:pPr>
            <a:r>
              <a:rPr lang="cs-CZ" sz="44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poradkyně rané péče, předsedkyně SR ARPČR</a:t>
            </a:r>
          </a:p>
          <a:p>
            <a:pPr marL="82296" indent="0">
              <a:buNone/>
            </a:pPr>
            <a:r>
              <a:rPr lang="cs-CZ" sz="2800" dirty="0"/>
              <a:t>                                    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6732240" y="6305550"/>
            <a:ext cx="1878360" cy="476250"/>
          </a:xfrm>
        </p:spPr>
        <p:txBody>
          <a:bodyPr/>
          <a:lstStyle/>
          <a:p>
            <a:r>
              <a:rPr lang="cs-CZ" dirty="0"/>
              <a:t>RANÁ PÉČE DIAKONIE </a:t>
            </a:r>
          </a:p>
          <a:p>
            <a:r>
              <a:rPr lang="cs-CZ" dirty="0"/>
              <a:t> 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949070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/>
              <a:t>Na čem budeme společně pracovat</a:t>
            </a:r>
            <a:br>
              <a:rPr lang="pl-PL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cs-CZ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Consolas" panose="020B0609020204030204" pitchFamily="49" charset="0"/>
                <a:cs typeface="Consolas" panose="020B0609020204030204" pitchFamily="49" charset="0"/>
              </a:rPr>
              <a:t>hledat a zkoušet způsoby podpory pro rozšíření komunikačních kompetencí holčičky – aby se uměla domlouvat,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Consolas" panose="020B0609020204030204" pitchFamily="49" charset="0"/>
                <a:cs typeface="Consolas" panose="020B0609020204030204" pitchFamily="49" charset="0"/>
              </a:rPr>
              <a:t>zlepšit motorické dovednosti holčičky pomocí vhodných stimulačních aktivit a her, 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Consolas" panose="020B0609020204030204" pitchFamily="49" charset="0"/>
                <a:cs typeface="Consolas" panose="020B0609020204030204" pitchFamily="49" charset="0"/>
              </a:rPr>
              <a:t>získat příspěvek na péči, průkaz ZTP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Consolas" panose="020B0609020204030204" pitchFamily="49" charset="0"/>
                <a:cs typeface="Consolas" panose="020B0609020204030204" pitchFamily="49" charset="0"/>
              </a:rPr>
              <a:t>připravit holčičku na nástup do školky (samostatnější jedení, toaletní dovednosti)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   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3443176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10146"/>
          </a:xfrm>
        </p:spPr>
        <p:txBody>
          <a:bodyPr>
            <a:normAutofit/>
          </a:bodyPr>
          <a:lstStyle/>
          <a:p>
            <a:r>
              <a:rPr lang="pl-PL" sz="3900" dirty="0"/>
              <a:t>Po téměř roční spolupráci</a:t>
            </a:r>
            <a:endParaRPr lang="cs-CZ" sz="3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19946" y="1671479"/>
            <a:ext cx="3312368" cy="4440560"/>
          </a:xfrm>
        </p:spPr>
        <p:txBody>
          <a:bodyPr>
            <a:normAutofit fontScale="62500" lnSpcReduction="20000"/>
          </a:bodyPr>
          <a:lstStyle/>
          <a:p>
            <a:endParaRPr lang="cs-CZ" dirty="0"/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holčička spolehlivě sleduje 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znakování,lépe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rozumí,užívá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 komunikačně fotky, 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posunula se ve vývoji i v oblasti motoriky,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přiznán 3. st 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pnp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, průkaz ZTP,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samostatnost při jídle a nácvik toaletních dovedností se příliš nedaří… </a:t>
            </a:r>
          </a:p>
          <a:p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  </a:t>
            </a:r>
          </a:p>
          <a:p>
            <a:r>
              <a:rPr lang="cs-CZ" dirty="0"/>
              <a:t>www.rana-pece.cz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Rukopis 6">
                <a:extLst>
                  <a:ext uri="{FF2B5EF4-FFF2-40B4-BE49-F238E27FC236}">
                    <a16:creationId xmlns:a16="http://schemas.microsoft.com/office/drawing/2014/main" id="{61FC1737-C468-524B-91D0-4AEB012C0CF8}"/>
                  </a:ext>
                </a:extLst>
              </p14:cNvPr>
              <p14:cNvContentPartPr/>
              <p14:nvPr/>
            </p14:nvContentPartPr>
            <p14:xfrm>
              <a:off x="7144110" y="2935530"/>
              <a:ext cx="360" cy="360"/>
            </p14:xfrm>
          </p:contentPart>
        </mc:Choice>
        <mc:Fallback xmlns="">
          <p:pic>
            <p:nvPicPr>
              <p:cNvPr id="7" name="Rukopis 6">
                <a:extLst>
                  <a:ext uri="{FF2B5EF4-FFF2-40B4-BE49-F238E27FC236}">
                    <a16:creationId xmlns:a16="http://schemas.microsoft.com/office/drawing/2014/main" id="{61FC1737-C468-524B-91D0-4AEB012C0CF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26470" y="2917890"/>
                <a:ext cx="3600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ovéPole 7">
            <a:extLst>
              <a:ext uri="{FF2B5EF4-FFF2-40B4-BE49-F238E27FC236}">
                <a16:creationId xmlns:a16="http://schemas.microsoft.com/office/drawing/2014/main" id="{6F80E52B-4613-EA42-9CB9-508424AC0AC2}"/>
              </a:ext>
            </a:extLst>
          </p:cNvPr>
          <p:cNvSpPr txBox="1"/>
          <p:nvPr/>
        </p:nvSpPr>
        <p:spPr>
          <a:xfrm>
            <a:off x="1592168" y="1227370"/>
            <a:ext cx="3592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„asi s tím, že se to nedaří, potřebujeme pomoci spíš my, rodiče… a taky abychom věděli, jak o situaci máme mluvit se širší rodinou a s kamarády. Takhle je to hodně bolavé téma. Vždy potom, co s vámi mluvím, se cítím líp, lépe umím přijít na to, jak se situací zacházet, jak o ní mluvit“</a:t>
            </a:r>
            <a:endParaRPr lang="cs-CZ" dirty="0"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Rukopis 10">
                <a:extLst>
                  <a:ext uri="{FF2B5EF4-FFF2-40B4-BE49-F238E27FC236}">
                    <a16:creationId xmlns:a16="http://schemas.microsoft.com/office/drawing/2014/main" id="{CDC13835-80EE-9348-9CE2-3D413911F379}"/>
                  </a:ext>
                </a:extLst>
              </p14:cNvPr>
              <p14:cNvContentPartPr/>
              <p14:nvPr/>
            </p14:nvContentPartPr>
            <p14:xfrm>
              <a:off x="-531810" y="5800770"/>
              <a:ext cx="360" cy="360"/>
            </p14:xfrm>
          </p:contentPart>
        </mc:Choice>
        <mc:Fallback xmlns="">
          <p:pic>
            <p:nvPicPr>
              <p:cNvPr id="11" name="Rukopis 10">
                <a:extLst>
                  <a:ext uri="{FF2B5EF4-FFF2-40B4-BE49-F238E27FC236}">
                    <a16:creationId xmlns:a16="http://schemas.microsoft.com/office/drawing/2014/main" id="{CDC13835-80EE-9348-9CE2-3D413911F37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549810" y="578277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" name="Rukopis 20">
                <a:extLst>
                  <a:ext uri="{FF2B5EF4-FFF2-40B4-BE49-F238E27FC236}">
                    <a16:creationId xmlns:a16="http://schemas.microsoft.com/office/drawing/2014/main" id="{A047C5CC-2D6D-6B40-A611-E17E042826C5}"/>
                  </a:ext>
                </a:extLst>
              </p14:cNvPr>
              <p14:cNvContentPartPr/>
              <p14:nvPr/>
            </p14:nvContentPartPr>
            <p14:xfrm>
              <a:off x="6114150" y="3375450"/>
              <a:ext cx="360" cy="360"/>
            </p14:xfrm>
          </p:contentPart>
        </mc:Choice>
        <mc:Fallback xmlns="">
          <p:pic>
            <p:nvPicPr>
              <p:cNvPr id="21" name="Rukopis 20">
                <a:extLst>
                  <a:ext uri="{FF2B5EF4-FFF2-40B4-BE49-F238E27FC236}">
                    <a16:creationId xmlns:a16="http://schemas.microsoft.com/office/drawing/2014/main" id="{A047C5CC-2D6D-6B40-A611-E17E042826C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6510" y="335745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3" name="Rukopis 22">
                <a:extLst>
                  <a:ext uri="{FF2B5EF4-FFF2-40B4-BE49-F238E27FC236}">
                    <a16:creationId xmlns:a16="http://schemas.microsoft.com/office/drawing/2014/main" id="{7E4BDFCD-DA35-134C-BEC9-11286F9F492D}"/>
                  </a:ext>
                </a:extLst>
              </p14:cNvPr>
              <p14:cNvContentPartPr/>
              <p14:nvPr/>
            </p14:nvContentPartPr>
            <p14:xfrm>
              <a:off x="1221210" y="1201050"/>
              <a:ext cx="3881880" cy="3695760"/>
            </p14:xfrm>
          </p:contentPart>
        </mc:Choice>
        <mc:Fallback xmlns="">
          <p:pic>
            <p:nvPicPr>
              <p:cNvPr id="23" name="Rukopis 22">
                <a:extLst>
                  <a:ext uri="{FF2B5EF4-FFF2-40B4-BE49-F238E27FC236}">
                    <a16:creationId xmlns:a16="http://schemas.microsoft.com/office/drawing/2014/main" id="{7E4BDFCD-DA35-134C-BEC9-11286F9F492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03570" y="1183410"/>
                <a:ext cx="3917520" cy="37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4" name="Rukopis 23">
                <a:extLst>
                  <a:ext uri="{FF2B5EF4-FFF2-40B4-BE49-F238E27FC236}">
                    <a16:creationId xmlns:a16="http://schemas.microsoft.com/office/drawing/2014/main" id="{1F02B79F-539B-B847-A038-4EFAC85D17C5}"/>
                  </a:ext>
                </a:extLst>
              </p14:cNvPr>
              <p14:cNvContentPartPr/>
              <p14:nvPr/>
            </p14:nvContentPartPr>
            <p14:xfrm>
              <a:off x="5057730" y="5010570"/>
              <a:ext cx="621000" cy="509040"/>
            </p14:xfrm>
          </p:contentPart>
        </mc:Choice>
        <mc:Fallback xmlns="">
          <p:pic>
            <p:nvPicPr>
              <p:cNvPr id="24" name="Rukopis 23">
                <a:extLst>
                  <a:ext uri="{FF2B5EF4-FFF2-40B4-BE49-F238E27FC236}">
                    <a16:creationId xmlns:a16="http://schemas.microsoft.com/office/drawing/2014/main" id="{1F02B79F-539B-B847-A038-4EFAC85D17C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039730" y="4992930"/>
                <a:ext cx="656640" cy="54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4626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54974"/>
            <a:ext cx="7498080" cy="1143000"/>
          </a:xfrm>
        </p:spPr>
        <p:txBody>
          <a:bodyPr>
            <a:normAutofit/>
          </a:bodyPr>
          <a:lstStyle/>
          <a:p>
            <a:r>
              <a:rPr lang="cs-CZ" sz="3900" dirty="0"/>
              <a:t>Druhé plánování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připravit celou rodinu na nástup dcerky do školky (téma osamostatňování/vstup do komunity),</a:t>
            </a:r>
          </a:p>
          <a:p>
            <a:pPr>
              <a:lnSpc>
                <a:spcPct val="120000"/>
              </a:lnSpc>
            </a:pP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rozšířit komunikační dovednosti holčičky a pomoci přenést alternativní kom. systém i do mateřské školy..</a:t>
            </a:r>
          </a:p>
          <a:p>
            <a:pPr>
              <a:lnSpc>
                <a:spcPct val="120000"/>
              </a:lnSpc>
            </a:pP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… a aktivit mimo ni (Sokol), a kde ještě??</a:t>
            </a:r>
          </a:p>
          <a:p>
            <a:pPr>
              <a:lnSpc>
                <a:spcPct val="120000"/>
              </a:lnSpc>
            </a:pP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jak podporovat vztah se sestřičkou?</a:t>
            </a:r>
          </a:p>
          <a:p>
            <a:pPr>
              <a:lnSpc>
                <a:spcPct val="120000"/>
              </a:lnSpc>
            </a:pP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konzultace s poradkyní jako možnost mluvit o představách, jak to bude dál (budoucnost holčičky s postižením, život rodičů a sourozence, širší rodiny)</a:t>
            </a:r>
          </a:p>
          <a:p>
            <a:pPr>
              <a:lnSpc>
                <a:spcPct val="120000"/>
              </a:lnSpc>
            </a:pP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pomoci najít zdroje pro finanční zjištění terapií (nadace)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 www.rana-pece.cz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Rukopis 6">
                <a:extLst>
                  <a:ext uri="{FF2B5EF4-FFF2-40B4-BE49-F238E27FC236}">
                    <a16:creationId xmlns:a16="http://schemas.microsoft.com/office/drawing/2014/main" id="{A14AFDFE-004D-284E-9D65-9D9DC76049FC}"/>
                  </a:ext>
                </a:extLst>
              </p14:cNvPr>
              <p14:cNvContentPartPr/>
              <p14:nvPr/>
            </p14:nvContentPartPr>
            <p14:xfrm>
              <a:off x="2440170" y="1306170"/>
              <a:ext cx="360" cy="360"/>
            </p14:xfrm>
          </p:contentPart>
        </mc:Choice>
        <mc:Fallback xmlns="">
          <p:pic>
            <p:nvPicPr>
              <p:cNvPr id="7" name="Rukopis 6">
                <a:extLst>
                  <a:ext uri="{FF2B5EF4-FFF2-40B4-BE49-F238E27FC236}">
                    <a16:creationId xmlns:a16="http://schemas.microsoft.com/office/drawing/2014/main" id="{A14AFDFE-004D-284E-9D65-9D9DC76049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22170" y="1288170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7451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240F7E-E695-2D41-8126-1FD5779D6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792134"/>
            <a:ext cx="5420848" cy="5940586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„…jsme daleko smířenější tím, co se nám přihodilo, vidíme naše možnosti reálněji a nejistoty budoucnosti se nebojíme víc, než naši kamarádi se zdravými dětmi…“</a:t>
            </a:r>
          </a:p>
          <a:p>
            <a:pPr marL="82296" indent="0">
              <a:buNone/>
            </a:pP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- “pomohlo mi utřídit zmatek, cítila jsem podporu, uklidnění“</a:t>
            </a:r>
          </a:p>
          <a:p>
            <a:pPr marL="82296" indent="0">
              <a:buNone/>
            </a:pP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- „.. a když jsem se v myšlenkách ztrácela, věděla jsem, že můžu zavolat, že mě nasměrujete, poradíte“</a:t>
            </a:r>
          </a:p>
          <a:p>
            <a:pPr marL="82296" indent="0">
              <a:buNone/>
            </a:pP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- „ nejdůležitější bylo to, že jsem mohla říct svoje pocity někomu, kdo ví, o čem je řeč. A že to nemusím říkat třeba kamarádce… s tou si necháme témata nám společná!“</a:t>
            </a:r>
          </a:p>
          <a:p>
            <a:pPr marL="82296" indent="0">
              <a:buNone/>
            </a:pP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- “mohla jsem vytáhnout bolestivá </a:t>
            </a:r>
            <a:r>
              <a:rPr lang="cs-CZ" sz="17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témata,která</a:t>
            </a: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 se týkají rodiny… to nejde s nikým blízkým“</a:t>
            </a:r>
          </a:p>
          <a:p>
            <a:pPr marL="82296" indent="0">
              <a:buNone/>
            </a:pPr>
            <a:r>
              <a:rPr lang="cs-CZ" sz="17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Consolas" panose="020B0609020204030204" pitchFamily="49" charset="0"/>
              </a:rPr>
              <a:t>- „moc jste pomohli při hledání řešení problému „na míru“ pro naše dítě v aktuálním čase“</a:t>
            </a:r>
          </a:p>
          <a:p>
            <a:endParaRPr lang="cs-CZ" sz="1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Consolas" panose="020B0609020204030204" pitchFamily="49" charset="0"/>
            </a:endParaRPr>
          </a:p>
          <a:p>
            <a:endParaRPr lang="cs-CZ" sz="1800" dirty="0">
              <a:cs typeface="Consolas" panose="020B0609020204030204" pitchFamily="49" charset="0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DC61DFC-D642-1346-8E85-6C930510F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Rukopis 8">
                <a:extLst>
                  <a:ext uri="{FF2B5EF4-FFF2-40B4-BE49-F238E27FC236}">
                    <a16:creationId xmlns:a16="http://schemas.microsoft.com/office/drawing/2014/main" id="{42603692-1050-8C41-BAF1-9457920C169B}"/>
                  </a:ext>
                </a:extLst>
              </p14:cNvPr>
              <p14:cNvContentPartPr/>
              <p14:nvPr/>
            </p14:nvContentPartPr>
            <p14:xfrm>
              <a:off x="2563290" y="5954130"/>
              <a:ext cx="360" cy="360"/>
            </p14:xfrm>
          </p:contentPart>
        </mc:Choice>
        <mc:Fallback xmlns="">
          <p:pic>
            <p:nvPicPr>
              <p:cNvPr id="9" name="Rukopis 8">
                <a:extLst>
                  <a:ext uri="{FF2B5EF4-FFF2-40B4-BE49-F238E27FC236}">
                    <a16:creationId xmlns:a16="http://schemas.microsoft.com/office/drawing/2014/main" id="{42603692-1050-8C41-BAF1-9457920C169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45650" y="593613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Rukopis 14">
                <a:extLst>
                  <a:ext uri="{FF2B5EF4-FFF2-40B4-BE49-F238E27FC236}">
                    <a16:creationId xmlns:a16="http://schemas.microsoft.com/office/drawing/2014/main" id="{84E7D45C-719D-E04E-B022-D1FA9A87DA8C}"/>
                  </a:ext>
                </a:extLst>
              </p14:cNvPr>
              <p14:cNvContentPartPr/>
              <p14:nvPr/>
            </p14:nvContentPartPr>
            <p14:xfrm>
              <a:off x="1269450" y="1560690"/>
              <a:ext cx="360" cy="360"/>
            </p14:xfrm>
          </p:contentPart>
        </mc:Choice>
        <mc:Fallback xmlns="">
          <p:pic>
            <p:nvPicPr>
              <p:cNvPr id="15" name="Rukopis 14">
                <a:extLst>
                  <a:ext uri="{FF2B5EF4-FFF2-40B4-BE49-F238E27FC236}">
                    <a16:creationId xmlns:a16="http://schemas.microsoft.com/office/drawing/2014/main" id="{84E7D45C-719D-E04E-B022-D1FA9A87DA8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51810" y="154305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9" name="Rukopis 18">
                <a:extLst>
                  <a:ext uri="{FF2B5EF4-FFF2-40B4-BE49-F238E27FC236}">
                    <a16:creationId xmlns:a16="http://schemas.microsoft.com/office/drawing/2014/main" id="{FD1DC9E5-30CD-0F49-B5A6-293991B091D5}"/>
                  </a:ext>
                </a:extLst>
              </p14:cNvPr>
              <p14:cNvContentPartPr/>
              <p14:nvPr/>
            </p14:nvContentPartPr>
            <p14:xfrm>
              <a:off x="740970" y="1897290"/>
              <a:ext cx="109440" cy="91800"/>
            </p14:xfrm>
          </p:contentPart>
        </mc:Choice>
        <mc:Fallback xmlns="">
          <p:pic>
            <p:nvPicPr>
              <p:cNvPr id="19" name="Rukopis 18">
                <a:extLst>
                  <a:ext uri="{FF2B5EF4-FFF2-40B4-BE49-F238E27FC236}">
                    <a16:creationId xmlns:a16="http://schemas.microsoft.com/office/drawing/2014/main" id="{FD1DC9E5-30CD-0F49-B5A6-293991B091D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22970" y="1879650"/>
                <a:ext cx="14508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0" name="Rukopis 19">
                <a:extLst>
                  <a:ext uri="{FF2B5EF4-FFF2-40B4-BE49-F238E27FC236}">
                    <a16:creationId xmlns:a16="http://schemas.microsoft.com/office/drawing/2014/main" id="{1E11780F-1F29-144B-B168-A6A4EB4E8561}"/>
                  </a:ext>
                </a:extLst>
              </p14:cNvPr>
              <p14:cNvContentPartPr/>
              <p14:nvPr/>
            </p14:nvContentPartPr>
            <p14:xfrm>
              <a:off x="899010" y="1675170"/>
              <a:ext cx="161640" cy="166680"/>
            </p14:xfrm>
          </p:contentPart>
        </mc:Choice>
        <mc:Fallback xmlns="">
          <p:pic>
            <p:nvPicPr>
              <p:cNvPr id="20" name="Rukopis 19">
                <a:extLst>
                  <a:ext uri="{FF2B5EF4-FFF2-40B4-BE49-F238E27FC236}">
                    <a16:creationId xmlns:a16="http://schemas.microsoft.com/office/drawing/2014/main" id="{1E11780F-1F29-144B-B168-A6A4EB4E856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81370" y="1657170"/>
                <a:ext cx="197280" cy="20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1" name="Rukopis 20">
                <a:extLst>
                  <a:ext uri="{FF2B5EF4-FFF2-40B4-BE49-F238E27FC236}">
                    <a16:creationId xmlns:a16="http://schemas.microsoft.com/office/drawing/2014/main" id="{52AA6291-54FA-ED42-A147-12E13B932DC2}"/>
                  </a:ext>
                </a:extLst>
              </p14:cNvPr>
              <p14:cNvContentPartPr/>
              <p14:nvPr/>
            </p14:nvContentPartPr>
            <p14:xfrm>
              <a:off x="1243530" y="1440450"/>
              <a:ext cx="163800" cy="148680"/>
            </p14:xfrm>
          </p:contentPart>
        </mc:Choice>
        <mc:Fallback xmlns="">
          <p:pic>
            <p:nvPicPr>
              <p:cNvPr id="21" name="Rukopis 20">
                <a:extLst>
                  <a:ext uri="{FF2B5EF4-FFF2-40B4-BE49-F238E27FC236}">
                    <a16:creationId xmlns:a16="http://schemas.microsoft.com/office/drawing/2014/main" id="{52AA6291-54FA-ED42-A147-12E13B932DC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225530" y="1422450"/>
                <a:ext cx="199440" cy="18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4" name="Rukopis 23">
                <a:extLst>
                  <a:ext uri="{FF2B5EF4-FFF2-40B4-BE49-F238E27FC236}">
                    <a16:creationId xmlns:a16="http://schemas.microsoft.com/office/drawing/2014/main" id="{2AFA9EC3-FF16-C349-9C6A-1FDDEB57CB12}"/>
                  </a:ext>
                </a:extLst>
              </p14:cNvPr>
              <p14:cNvContentPartPr/>
              <p14:nvPr/>
            </p14:nvContentPartPr>
            <p14:xfrm>
              <a:off x="481770" y="3722490"/>
              <a:ext cx="320400" cy="246600"/>
            </p14:xfrm>
          </p:contentPart>
        </mc:Choice>
        <mc:Fallback xmlns="">
          <p:pic>
            <p:nvPicPr>
              <p:cNvPr id="24" name="Rukopis 23">
                <a:extLst>
                  <a:ext uri="{FF2B5EF4-FFF2-40B4-BE49-F238E27FC236}">
                    <a16:creationId xmlns:a16="http://schemas.microsoft.com/office/drawing/2014/main" id="{2AFA9EC3-FF16-C349-9C6A-1FDDEB57CB12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63770" y="3704850"/>
                <a:ext cx="356040" cy="28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5" name="Rukopis 24">
                <a:extLst>
                  <a:ext uri="{FF2B5EF4-FFF2-40B4-BE49-F238E27FC236}">
                    <a16:creationId xmlns:a16="http://schemas.microsoft.com/office/drawing/2014/main" id="{87457F75-FA37-A04F-AC5E-1E183B5D57F9}"/>
                  </a:ext>
                </a:extLst>
              </p14:cNvPr>
              <p14:cNvContentPartPr/>
              <p14:nvPr/>
            </p14:nvContentPartPr>
            <p14:xfrm>
              <a:off x="731250" y="4115250"/>
              <a:ext cx="29880" cy="20880"/>
            </p14:xfrm>
          </p:contentPart>
        </mc:Choice>
        <mc:Fallback xmlns="">
          <p:pic>
            <p:nvPicPr>
              <p:cNvPr id="25" name="Rukopis 24">
                <a:extLst>
                  <a:ext uri="{FF2B5EF4-FFF2-40B4-BE49-F238E27FC236}">
                    <a16:creationId xmlns:a16="http://schemas.microsoft.com/office/drawing/2014/main" id="{87457F75-FA37-A04F-AC5E-1E183B5D57F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13250" y="4097250"/>
                <a:ext cx="65520" cy="5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6" name="Rukopis 25">
                <a:extLst>
                  <a:ext uri="{FF2B5EF4-FFF2-40B4-BE49-F238E27FC236}">
                    <a16:creationId xmlns:a16="http://schemas.microsoft.com/office/drawing/2014/main" id="{7550FFDB-CDB0-2B42-BB89-A4D90F3AE73C}"/>
                  </a:ext>
                </a:extLst>
              </p14:cNvPr>
              <p14:cNvContentPartPr/>
              <p14:nvPr/>
            </p14:nvContentPartPr>
            <p14:xfrm>
              <a:off x="469530" y="3759210"/>
              <a:ext cx="71280" cy="98280"/>
            </p14:xfrm>
          </p:contentPart>
        </mc:Choice>
        <mc:Fallback xmlns="">
          <p:pic>
            <p:nvPicPr>
              <p:cNvPr id="26" name="Rukopis 25">
                <a:extLst>
                  <a:ext uri="{FF2B5EF4-FFF2-40B4-BE49-F238E27FC236}">
                    <a16:creationId xmlns:a16="http://schemas.microsoft.com/office/drawing/2014/main" id="{7550FFDB-CDB0-2B42-BB89-A4D90F3AE73C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51530" y="3741570"/>
                <a:ext cx="106920" cy="13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7" name="Rukopis 26">
                <a:extLst>
                  <a:ext uri="{FF2B5EF4-FFF2-40B4-BE49-F238E27FC236}">
                    <a16:creationId xmlns:a16="http://schemas.microsoft.com/office/drawing/2014/main" id="{2371121C-D588-D440-BF3A-F3EDEE4C22E8}"/>
                  </a:ext>
                </a:extLst>
              </p14:cNvPr>
              <p14:cNvContentPartPr/>
              <p14:nvPr/>
            </p14:nvContentPartPr>
            <p14:xfrm>
              <a:off x="658170" y="5580810"/>
              <a:ext cx="198000" cy="239400"/>
            </p14:xfrm>
          </p:contentPart>
        </mc:Choice>
        <mc:Fallback xmlns="">
          <p:pic>
            <p:nvPicPr>
              <p:cNvPr id="27" name="Rukopis 26">
                <a:extLst>
                  <a:ext uri="{FF2B5EF4-FFF2-40B4-BE49-F238E27FC236}">
                    <a16:creationId xmlns:a16="http://schemas.microsoft.com/office/drawing/2014/main" id="{2371121C-D588-D440-BF3A-F3EDEE4C22E8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40170" y="5562810"/>
                <a:ext cx="233640" cy="27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8" name="Rukopis 27">
                <a:extLst>
                  <a:ext uri="{FF2B5EF4-FFF2-40B4-BE49-F238E27FC236}">
                    <a16:creationId xmlns:a16="http://schemas.microsoft.com/office/drawing/2014/main" id="{A3FCC60A-F823-2F4B-BAEC-C40570426A62}"/>
                  </a:ext>
                </a:extLst>
              </p14:cNvPr>
              <p14:cNvContentPartPr/>
              <p14:nvPr/>
            </p14:nvContentPartPr>
            <p14:xfrm>
              <a:off x="750330" y="5921010"/>
              <a:ext cx="19800" cy="18720"/>
            </p14:xfrm>
          </p:contentPart>
        </mc:Choice>
        <mc:Fallback xmlns="">
          <p:pic>
            <p:nvPicPr>
              <p:cNvPr id="28" name="Rukopis 27">
                <a:extLst>
                  <a:ext uri="{FF2B5EF4-FFF2-40B4-BE49-F238E27FC236}">
                    <a16:creationId xmlns:a16="http://schemas.microsoft.com/office/drawing/2014/main" id="{A3FCC60A-F823-2F4B-BAEC-C40570426A62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32690" y="5903370"/>
                <a:ext cx="55440" cy="54360"/>
              </a:xfrm>
              <a:prstGeom prst="rect">
                <a:avLst/>
              </a:prstGeom>
            </p:spPr>
          </p:pic>
        </mc:Fallback>
      </mc:AlternateContent>
      <p:sp>
        <p:nvSpPr>
          <p:cNvPr id="32" name="TextovéPole 31">
            <a:extLst>
              <a:ext uri="{FF2B5EF4-FFF2-40B4-BE49-F238E27FC236}">
                <a16:creationId xmlns:a16="http://schemas.microsoft.com/office/drawing/2014/main" id="{4BD0A139-F99D-154A-BF76-CDD2509BD5AD}"/>
              </a:ext>
            </a:extLst>
          </p:cNvPr>
          <p:cNvSpPr txBox="1"/>
          <p:nvPr/>
        </p:nvSpPr>
        <p:spPr>
          <a:xfrm>
            <a:off x="7239333" y="4104360"/>
            <a:ext cx="17809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…vzhledem k vlastnímu emočnímu prožívání, nikoli dovednostem holčičky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6C598C4C-BDDF-0243-A82C-207C5558AD83}"/>
              </a:ext>
            </a:extLst>
          </p:cNvPr>
          <p:cNvSpPr txBox="1"/>
          <p:nvPr/>
        </p:nvSpPr>
        <p:spPr>
          <a:xfrm>
            <a:off x="1435608" y="188640"/>
            <a:ext cx="9123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nsolas" panose="020B0609020204030204" pitchFamily="49" charset="0"/>
                <a:ea typeface="+mj-ea"/>
                <a:cs typeface="Consolas" panose="020B0609020204030204" pitchFamily="49" charset="0"/>
              </a:rPr>
              <a:t>Hodnocení přínosu sociální služby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4" name="Rukopis 33">
                <a:extLst>
                  <a:ext uri="{FF2B5EF4-FFF2-40B4-BE49-F238E27FC236}">
                    <a16:creationId xmlns:a16="http://schemas.microsoft.com/office/drawing/2014/main" id="{3AB61D95-95DC-BB4C-9D14-142B58CB329A}"/>
                  </a:ext>
                </a:extLst>
              </p14:cNvPr>
              <p14:cNvContentPartPr/>
              <p14:nvPr/>
            </p14:nvContentPartPr>
            <p14:xfrm>
              <a:off x="1205370" y="721890"/>
              <a:ext cx="5722920" cy="5750640"/>
            </p14:xfrm>
          </p:contentPart>
        </mc:Choice>
        <mc:Fallback xmlns="">
          <p:pic>
            <p:nvPicPr>
              <p:cNvPr id="34" name="Rukopis 33">
                <a:extLst>
                  <a:ext uri="{FF2B5EF4-FFF2-40B4-BE49-F238E27FC236}">
                    <a16:creationId xmlns:a16="http://schemas.microsoft.com/office/drawing/2014/main" id="{3AB61D95-95DC-BB4C-9D14-142B58CB329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187730" y="703890"/>
                <a:ext cx="5758560" cy="578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3109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9D45F5-54AA-44CD-9F3E-B5C1FA686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73162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… v souladu s potřebami lidského cítění, emocionality…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95AB652-8AB9-4520-B6A5-DDEE2CFF4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r>
              <a:rPr lang="cs-CZ" sz="2000" dirty="0"/>
              <a:t>Provázíme rodiny v období po narození dítěte s postižením nebo po zjištění rizika ve vývoji. Pomáháme rodinám nalézt vnitřní zdroje, které jim umožňují vychovávat dítě v přirozeném prostředí a v co největší míře zachovat dosavadní způsob života.</a:t>
            </a:r>
          </a:p>
          <a:p>
            <a:pPr marL="82296" indent="0">
              <a:buNone/>
            </a:pPr>
            <a:r>
              <a:rPr lang="cs-CZ" sz="1700" dirty="0"/>
              <a:t>(poslání Rané péče </a:t>
            </a:r>
            <a:r>
              <a:rPr lang="cs-CZ" sz="1700" dirty="0" err="1"/>
              <a:t>Dikonie</a:t>
            </a:r>
            <a:r>
              <a:rPr lang="cs-CZ" sz="1700" dirty="0"/>
              <a:t>)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692B219-26E5-4D2E-9744-8A0AC907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RANÁ PÉČE DIAKONIE STODŮLKY  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2362815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www.rana-pece.cz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82296" indent="0">
              <a:buNone/>
            </a:pPr>
            <a:r>
              <a:rPr lang="cs-CZ" sz="28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www.arpcr.cz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  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317508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0A00C-71E7-41AD-9DE4-C8DD0246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Raná péče: ohlédnutí za vývojem oboru (1/4)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6413CFC-6FB6-4346-987C-B9CF29D2D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>
                <a:cs typeface="Consolas" panose="020B0609020204030204" pitchFamily="49" charset="0"/>
              </a:rPr>
              <a:t>“doba prehistorická“</a:t>
            </a:r>
            <a:br>
              <a:rPr lang="cs-CZ" b="1" dirty="0">
                <a:cs typeface="Consolas" panose="020B0609020204030204" pitchFamily="49" charset="0"/>
              </a:rPr>
            </a:br>
            <a:r>
              <a:rPr lang="cs-CZ" b="1" dirty="0">
                <a:cs typeface="Consolas" panose="020B0609020204030204" pitchFamily="49" charset="0"/>
              </a:rPr>
              <a:t>90.léta – 2006</a:t>
            </a:r>
          </a:p>
          <a:p>
            <a:pPr marL="82296" indent="0">
              <a:buNone/>
            </a:pPr>
            <a:endParaRPr lang="cs-CZ" dirty="0"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</a:pPr>
            <a:r>
              <a:rPr lang="cs-CZ" sz="2200" dirty="0">
                <a:cs typeface="Consolas" panose="020B0609020204030204" pitchFamily="49" charset="0"/>
              </a:rPr>
              <a:t>konec 80. let: dobrovolnicky, pro rodiny s dětmi se zrakovým postižením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90. léta: různé nestátní organizace + cílové skupiny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společně definování náplně a principů služby, první standardy: ověřování, diskuse, změny.. – ARP ČR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5834F47-6EA1-47AC-84D6-3A918D6E5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2466172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B711D6-3F44-544E-920D-E54C18E5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Raná péče: ohlédnutí za vývojem oboru (2/4)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3A76FF-5BC2-0F49-8124-320816552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cs-CZ" dirty="0"/>
          </a:p>
          <a:p>
            <a:pPr marL="82296" indent="0">
              <a:buNone/>
            </a:pPr>
            <a:r>
              <a:rPr lang="cs-CZ" sz="10800" b="1" dirty="0"/>
              <a:t>Pedagogická nebo sociální práce? </a:t>
            </a:r>
          </a:p>
          <a:p>
            <a:endParaRPr lang="cs-CZ" sz="10800" dirty="0"/>
          </a:p>
          <a:p>
            <a:pPr>
              <a:lnSpc>
                <a:spcPct val="120000"/>
              </a:lnSpc>
            </a:pPr>
            <a:r>
              <a:rPr lang="cs-CZ" sz="6200" dirty="0"/>
              <a:t>akcent na pomoc a podporu dítěte (posilování oslabené oblasti – smysly)</a:t>
            </a:r>
          </a:p>
          <a:p>
            <a:pPr>
              <a:lnSpc>
                <a:spcPct val="120000"/>
              </a:lnSpc>
            </a:pPr>
            <a:r>
              <a:rPr lang="cs-CZ" sz="6200" dirty="0"/>
              <a:t>objevování sociálního potenciálu služby –podpora a provázení rodiny v situaci, kterou si nevybrali, na pomoc při zorientování se v možnostech a v problematice (nejen postižení, ale i vlastního života s „jiným“ dítětem)</a:t>
            </a:r>
          </a:p>
          <a:p>
            <a:pPr marL="82296" indent="0">
              <a:lnSpc>
                <a:spcPct val="120000"/>
              </a:lnSpc>
              <a:buNone/>
            </a:pPr>
            <a:endParaRPr lang="cs-CZ" sz="6200" dirty="0"/>
          </a:p>
          <a:p>
            <a:pPr>
              <a:lnSpc>
                <a:spcPct val="120000"/>
              </a:lnSpc>
            </a:pPr>
            <a:r>
              <a:rPr lang="cs-CZ" sz="6200" dirty="0"/>
              <a:t>pol. 90. let: rezortní nejasnosti – kam bude náležet?</a:t>
            </a:r>
          </a:p>
          <a:p>
            <a:pPr>
              <a:lnSpc>
                <a:spcPct val="120000"/>
              </a:lnSpc>
            </a:pPr>
            <a:r>
              <a:rPr lang="cs-CZ" sz="6200" dirty="0"/>
              <a:t>kvalifikace pracovníků – </a:t>
            </a:r>
            <a:r>
              <a:rPr lang="cs-CZ" sz="6200" dirty="0" err="1"/>
              <a:t>spec</a:t>
            </a:r>
            <a:r>
              <a:rPr lang="cs-CZ" sz="6200" dirty="0"/>
              <a:t>. pedagogové, psychologové</a:t>
            </a:r>
          </a:p>
          <a:p>
            <a:pPr marL="82296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CCE737D-DEF2-7348-B4EC-3A8963F8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2765773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A14077-E807-4DA1-AA23-3F8712A86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Raná péče: ohlédnutí za vývojem oboru (3/4)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372AB7-FD35-4FA3-A8A1-D6E3CD632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cs-CZ" sz="2700" b="1" dirty="0">
                <a:cs typeface="Consolas" panose="020B0609020204030204" pitchFamily="49" charset="0"/>
              </a:rPr>
              <a:t>„doba historická“ – 2006+</a:t>
            </a:r>
          </a:p>
          <a:p>
            <a:pPr marL="82296" indent="0">
              <a:buNone/>
            </a:pPr>
            <a:endParaRPr lang="cs-CZ" sz="2700" b="1" dirty="0"/>
          </a:p>
          <a:p>
            <a:pPr marL="82296" indent="0">
              <a:buNone/>
            </a:pPr>
            <a:r>
              <a:rPr lang="cs-CZ" sz="2000" b="1" dirty="0"/>
              <a:t>§ 54</a:t>
            </a:r>
            <a:r>
              <a:rPr lang="cs-CZ" sz="2000" dirty="0"/>
              <a:t> </a:t>
            </a:r>
            <a:r>
              <a:rPr lang="cs-CZ" sz="2000" b="1" dirty="0"/>
              <a:t>Raná péče: </a:t>
            </a:r>
            <a:r>
              <a:rPr lang="cs-CZ" sz="2000" dirty="0"/>
              <a:t>terénní služba sociální prevence</a:t>
            </a:r>
          </a:p>
          <a:p>
            <a:pPr>
              <a:buFontTx/>
              <a:buChar char="-"/>
            </a:pPr>
            <a:r>
              <a:rPr lang="cs-CZ" sz="2000" dirty="0"/>
              <a:t>klientem rané péče je rodina s dítětem se zdravotním postižením nebo ohroženým vývojem (0-7 let)</a:t>
            </a:r>
          </a:p>
          <a:p>
            <a:pPr>
              <a:buFontTx/>
              <a:buChar char="-"/>
            </a:pPr>
            <a:endParaRPr lang="cs-CZ" sz="2000" dirty="0"/>
          </a:p>
          <a:p>
            <a:r>
              <a:rPr lang="cs-CZ" sz="2000" dirty="0">
                <a:cs typeface="Consolas" panose="020B0609020204030204" pitchFamily="49" charset="0"/>
              </a:rPr>
              <a:t>podpora vývoje dítěte</a:t>
            </a:r>
          </a:p>
          <a:p>
            <a:r>
              <a:rPr lang="cs-CZ" sz="2000" dirty="0">
                <a:cs typeface="Consolas" panose="020B0609020204030204" pitchFamily="49" charset="0"/>
              </a:rPr>
              <a:t>podpora a provázení rodin</a:t>
            </a:r>
          </a:p>
          <a:p>
            <a:pPr marL="82296" indent="0">
              <a:buNone/>
            </a:pPr>
            <a:r>
              <a:rPr lang="cs-CZ" sz="2000" dirty="0">
                <a:cs typeface="Consolas" panose="020B0609020204030204" pitchFamily="49" charset="0"/>
              </a:rPr>
              <a:t>-----------------------------</a:t>
            </a:r>
          </a:p>
          <a:p>
            <a:r>
              <a:rPr lang="cs-CZ" sz="2000" dirty="0">
                <a:cs typeface="Consolas" panose="020B0609020204030204" pitchFamily="49" charset="0"/>
              </a:rPr>
              <a:t>rodina je podpořena prostřednictvím podpory vývoje dítěte</a:t>
            </a:r>
          </a:p>
          <a:p>
            <a:endParaRPr lang="cs-CZ" sz="1800" dirty="0">
              <a:cs typeface="Consolas" panose="020B0609020204030204" pitchFamily="49" charset="0"/>
            </a:endParaRPr>
          </a:p>
          <a:p>
            <a:pPr marL="82296" indent="0">
              <a:buNone/>
            </a:pPr>
            <a:endParaRPr lang="cs-CZ" sz="1800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E822402-CF6F-4706-AB8B-C4886B10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60232" y="6381750"/>
            <a:ext cx="2895600" cy="476250"/>
          </a:xfrm>
        </p:spPr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172480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4048ED-B9B1-4E37-8C8D-73F96E3EF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Raná péče: ohlédnutí za vývojem oboru (4/4)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C85875-1B40-44BF-A444-3CCB7815C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82296" indent="0">
              <a:buNone/>
            </a:pPr>
            <a:r>
              <a:rPr lang="cs-CZ" sz="2700" b="1" dirty="0"/>
              <a:t>Asociace rané péče ČR</a:t>
            </a:r>
          </a:p>
          <a:p>
            <a:pPr marL="82296" indent="0">
              <a:buNone/>
            </a:pPr>
            <a:endParaRPr lang="cs-CZ" sz="2700" b="1" dirty="0"/>
          </a:p>
          <a:p>
            <a:r>
              <a:rPr lang="cs-CZ" sz="2000" dirty="0"/>
              <a:t>poskytovatelé napříč zaměření na cílovou skupinu</a:t>
            </a:r>
          </a:p>
          <a:p>
            <a:r>
              <a:rPr lang="cs-CZ" sz="2000" dirty="0"/>
              <a:t>společné vzdělávání</a:t>
            </a:r>
          </a:p>
          <a:p>
            <a:r>
              <a:rPr lang="cs-CZ" sz="2000" dirty="0"/>
              <a:t>sdílení proměňující se praxe: různé potřeby rodin v závislosti na tom, co prožívají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50CFE44-5391-4504-811C-CF94F3E4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3130490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766410-DE55-704E-B175-C54265069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cs typeface="Consolas" panose="020B0609020204030204" pitchFamily="49" charset="0"/>
              </a:rPr>
              <a:t>Raná péče v rodině jako paralela vývoje oboru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6D9477-0930-284B-B853-D9D169D2B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043536"/>
          </a:xfrm>
        </p:spPr>
        <p:txBody>
          <a:bodyPr>
            <a:normAutofit/>
          </a:bodyPr>
          <a:lstStyle/>
          <a:p>
            <a:r>
              <a:rPr lang="cs-CZ" sz="2000" dirty="0"/>
              <a:t>pomoc dětem s postižením</a:t>
            </a:r>
          </a:p>
          <a:p>
            <a:pPr marL="82296" indent="0">
              <a:buNone/>
            </a:pPr>
            <a:endParaRPr lang="cs-CZ" sz="2400" dirty="0"/>
          </a:p>
          <a:p>
            <a:pPr marL="82296" indent="0">
              <a:buNone/>
            </a:pPr>
            <a:endParaRPr lang="cs-CZ" sz="2400" dirty="0"/>
          </a:p>
          <a:p>
            <a:r>
              <a:rPr lang="cs-CZ" sz="1900" dirty="0"/>
              <a:t>provázení rodin v nečekané situaci, kterou přinesl život </a:t>
            </a:r>
          </a:p>
          <a:p>
            <a:pPr marL="82296" indent="0">
              <a:buNone/>
            </a:pPr>
            <a:endParaRPr lang="cs-CZ" sz="2400" dirty="0"/>
          </a:p>
          <a:p>
            <a:pPr marL="82296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08FA98-EEFE-5F45-8DA7-D5D7C5695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955B8843-9DE3-44C1-BDB3-2A53B8023355}"/>
              </a:ext>
            </a:extLst>
          </p:cNvPr>
          <p:cNvSpPr/>
          <p:nvPr/>
        </p:nvSpPr>
        <p:spPr>
          <a:xfrm>
            <a:off x="4355976" y="2636912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889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BB061-FF2C-46F3-84C7-854543283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2B0BA0-0799-4799-B188-E4EC4F1DE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r>
              <a:rPr lang="cs-CZ" sz="3900" dirty="0">
                <a:solidFill>
                  <a:schemeClr val="accent1">
                    <a:lumMod val="75000"/>
                  </a:schemeClr>
                </a:solidFill>
              </a:rPr>
              <a:t>Raná péče v proměnách času</a:t>
            </a:r>
          </a:p>
          <a:p>
            <a:pPr marL="82296" indent="0">
              <a:buNone/>
            </a:pPr>
            <a:r>
              <a:rPr lang="cs-CZ" dirty="0"/>
              <a:t>(</a:t>
            </a:r>
            <a:r>
              <a:rPr lang="cs-CZ" sz="2800" dirty="0"/>
              <a:t>kazuistika)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1B43A03-CD6A-4AE3-B7EC-9125D30E2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3106195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900" dirty="0">
                <a:latin typeface="Consolas" panose="020B0609020204030204" pitchFamily="49" charset="0"/>
                <a:cs typeface="Consolas" panose="020B0609020204030204" pitchFamily="49" charset="0"/>
              </a:rPr>
              <a:t>Jak jsme se potkali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17638"/>
            <a:ext cx="7498080" cy="5342467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cs-CZ" sz="2000" dirty="0">
                <a:latin typeface="Consolas" panose="020B0609020204030204" pitchFamily="49" charset="0"/>
                <a:cs typeface="Consolas" panose="020B0609020204030204" pitchFamily="49" charset="0"/>
              </a:rPr>
              <a:t>Rodiče + dvě holčičky (5 a 2 roky), mladší byl psycholožkou stanoven opožděný vývoj</a:t>
            </a:r>
          </a:p>
          <a:p>
            <a:pPr marL="82296" indent="0">
              <a:buNone/>
            </a:pPr>
            <a:endParaRPr lang="cs-CZ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2296" indent="0">
              <a:buNone/>
            </a:pPr>
            <a:r>
              <a:rPr lang="cs-CZ" sz="2000" dirty="0">
                <a:latin typeface="Consolas" panose="020B0609020204030204" pitchFamily="49" charset="0"/>
                <a:cs typeface="Consolas" panose="020B0609020204030204" pitchFamily="49" charset="0"/>
              </a:rPr>
              <a:t>První konzultace, doma</a:t>
            </a:r>
          </a:p>
          <a:p>
            <a:pPr>
              <a:buFontTx/>
              <a:buChar char="-"/>
            </a:pPr>
            <a:r>
              <a:rPr lang="cs-CZ" sz="2000" dirty="0">
                <a:latin typeface="Consolas" panose="020B0609020204030204" pitchFamily="49" charset="0"/>
                <a:cs typeface="Consolas" panose="020B0609020204030204" pitchFamily="49" charset="0"/>
              </a:rPr>
              <a:t>mapování potřeb rodiny: co jste již v prošli, co pomohlo a co ne, kde jste teď? </a:t>
            </a:r>
          </a:p>
          <a:p>
            <a:pPr>
              <a:buFontTx/>
              <a:buChar char="-"/>
            </a:pPr>
            <a:r>
              <a:rPr lang="cs-CZ" sz="2000" dirty="0">
                <a:latin typeface="Consolas" panose="020B0609020204030204" pitchFamily="49" charset="0"/>
                <a:cs typeface="Consolas" panose="020B0609020204030204" pitchFamily="49" charset="0"/>
              </a:rPr>
              <a:t>představení </a:t>
            </a:r>
            <a:r>
              <a:rPr lang="cs-CZ" sz="2000" dirty="0">
                <a:latin typeface="Consolas" panose="020B0609020204030204" pitchFamily="49" charset="0"/>
                <a:cs typeface="Consolas" panose="020B0609020204030204" pitchFamily="49" charset="0"/>
                <a:hlinkClick r:id="rId3"/>
              </a:rPr>
              <a:t>nabídky rané péče</a:t>
            </a:r>
            <a:endParaRPr lang="cs-CZ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FontTx/>
              <a:buChar char="-"/>
            </a:pPr>
            <a:r>
              <a:rPr lang="cs-CZ" sz="2000" dirty="0">
                <a:latin typeface="Consolas" panose="020B0609020204030204" pitchFamily="49" charset="0"/>
                <a:cs typeface="Consolas" panose="020B0609020204030204" pitchFamily="49" charset="0"/>
              </a:rPr>
              <a:t>první domlouvání: co je pro rodinu z toho, co nabízíme, využitelné?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6732240" y="6305550"/>
            <a:ext cx="1878360" cy="476250"/>
          </a:xfrm>
        </p:spPr>
        <p:txBody>
          <a:bodyPr/>
          <a:lstStyle/>
          <a:p>
            <a:r>
              <a:rPr lang="cs-CZ" dirty="0"/>
              <a:t>RANÁ PÉČE DIAKONIE </a:t>
            </a:r>
          </a:p>
          <a:p>
            <a:r>
              <a:rPr lang="cs-CZ" dirty="0"/>
              <a:t> 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182122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1960" y="332656"/>
            <a:ext cx="7498080" cy="1143000"/>
          </a:xfrm>
        </p:spPr>
        <p:txBody>
          <a:bodyPr>
            <a:normAutofit fontScale="90000"/>
          </a:bodyPr>
          <a:lstStyle/>
          <a:p>
            <a:b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cs-CZ" dirty="0"/>
              <a:t>Počátky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….</a:t>
            </a:r>
            <a:b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cs-CZ" dirty="0"/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Co máme konkrétně dělat, aby dcerka opoždění dohnala? </a:t>
            </a:r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Jaké pomůcky pro stimulaci máme používat?</a:t>
            </a:r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Jaké odborníky, terapie, služby můžeme ještě kontaktovat? </a:t>
            </a:r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Můžeme získat finanční podporu na terapie/pomůcky, na které nemáme prostředky? </a:t>
            </a:r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Pomohly by lázně? Které? </a:t>
            </a:r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Co se vůbec děje, a jak to bude dál?</a:t>
            </a:r>
          </a:p>
          <a:p>
            <a:pPr>
              <a:lnSpc>
                <a:spcPct val="120000"/>
              </a:lnSpc>
            </a:pPr>
            <a:r>
              <a:rPr lang="cs-CZ" sz="2600" dirty="0">
                <a:latin typeface="Consolas" panose="020B0609020204030204" pitchFamily="49" charset="0"/>
                <a:cs typeface="Consolas" panose="020B0609020204030204" pitchFamily="49" charset="0"/>
              </a:rPr>
              <a:t>????????????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RANÁ PÉČE DIAKONIE</a:t>
            </a:r>
          </a:p>
          <a:p>
            <a:r>
              <a:rPr lang="cs-CZ" dirty="0"/>
              <a:t>  www.rana-pece.cz</a:t>
            </a:r>
          </a:p>
        </p:txBody>
      </p:sp>
    </p:spTree>
    <p:extLst>
      <p:ext uri="{BB962C8B-B14F-4D97-AF65-F5344CB8AC3E}">
        <p14:creationId xmlns:p14="http://schemas.microsoft.com/office/powerpoint/2010/main" val="3935853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ná péče Diakonie Stodůlky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Words>1034</Words>
  <Application>Microsoft Office PowerPoint</Application>
  <PresentationFormat>Předvádění na obrazovce (4:3)</PresentationFormat>
  <Paragraphs>150</Paragraphs>
  <Slides>15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3" baseType="lpstr">
      <vt:lpstr>American Typewriter</vt:lpstr>
      <vt:lpstr>Arial</vt:lpstr>
      <vt:lpstr>Calibri</vt:lpstr>
      <vt:lpstr>Consolas</vt:lpstr>
      <vt:lpstr>Gill Sans MT</vt:lpstr>
      <vt:lpstr>Verdana</vt:lpstr>
      <vt:lpstr>Wingdings 2</vt:lpstr>
      <vt:lpstr>Raná péče Diakonie Stodůlky</vt:lpstr>
      <vt:lpstr>Prezentace aplikace PowerPoint</vt:lpstr>
      <vt:lpstr>Raná péče: ohlédnutí za vývojem oboru (1/4)</vt:lpstr>
      <vt:lpstr>Raná péče: ohlédnutí za vývojem oboru (2/4)</vt:lpstr>
      <vt:lpstr>Raná péče: ohlédnutí za vývojem oboru (3/4)</vt:lpstr>
      <vt:lpstr>Raná péče: ohlédnutí za vývojem oboru (4/4)</vt:lpstr>
      <vt:lpstr>Raná péče v rodině jako paralela vývoje oboru</vt:lpstr>
      <vt:lpstr>Prezentace aplikace PowerPoint</vt:lpstr>
      <vt:lpstr>Jak jsme se potkali</vt:lpstr>
      <vt:lpstr> Počátky…. </vt:lpstr>
      <vt:lpstr> Na čem budeme společně pracovat </vt:lpstr>
      <vt:lpstr>Po téměř roční spolupráci</vt:lpstr>
      <vt:lpstr>Druhé plánování</vt:lpstr>
      <vt:lpstr>Prezentace aplikace PowerPoint</vt:lpstr>
      <vt:lpstr> … v souladu s potřebami lidského cítění, emocionality…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Lucie</dc:creator>
  <cp:lastModifiedBy>Schülerová Nela</cp:lastModifiedBy>
  <cp:revision>62</cp:revision>
  <cp:lastPrinted>2018-03-20T16:24:09Z</cp:lastPrinted>
  <dcterms:created xsi:type="dcterms:W3CDTF">2012-01-30T19:33:52Z</dcterms:created>
  <dcterms:modified xsi:type="dcterms:W3CDTF">2021-09-02T14:07:47Z</dcterms:modified>
</cp:coreProperties>
</file>