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3" r:id="rId6"/>
    <p:sldId id="264" r:id="rId7"/>
    <p:sldId id="259" r:id="rId8"/>
    <p:sldId id="262" r:id="rId9"/>
    <p:sldId id="260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247007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7200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EDA_PPT_sablona_1.wmf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Dlouhodobá a akutní krize v rodině klienta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Mgr. Magdaléna Kostelecká, poradkyně rané péče</a:t>
            </a:r>
            <a:endParaRPr lang="cs-CZ" dirty="0"/>
          </a:p>
          <a:p>
            <a:r>
              <a:rPr lang="cs-CZ" dirty="0" smtClean="0"/>
              <a:t>Eda </a:t>
            </a:r>
            <a:r>
              <a:rPr lang="cs-CZ" dirty="0" err="1" smtClean="0"/>
              <a:t>cz</a:t>
            </a:r>
            <a:r>
              <a:rPr lang="cs-CZ" dirty="0" smtClean="0"/>
              <a:t>, z. </a:t>
            </a:r>
            <a:r>
              <a:rPr lang="cs-CZ" dirty="0" err="1" smtClean="0"/>
              <a:t>ú.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133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záměru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Sdílení možné podoby spolupráce rané péče s rodinou v širším měřítku</a:t>
            </a:r>
          </a:p>
          <a:p>
            <a:r>
              <a:rPr lang="cs-CZ" dirty="0" smtClean="0"/>
              <a:t>Ukázka případu, kdy akutní krize odhalí dlouhodobou, dosud ve službě aktivně neřešenou krizi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255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Začátek služby ve 3 letech věku dítěte</a:t>
            </a:r>
          </a:p>
          <a:p>
            <a:r>
              <a:rPr lang="cs-CZ" dirty="0" smtClean="0"/>
              <a:t>Předčasně narozené dítě z pozdně zjištěného těhotenství</a:t>
            </a:r>
          </a:p>
          <a:p>
            <a:r>
              <a:rPr lang="cs-CZ" dirty="0" smtClean="0"/>
              <a:t>Zdravotní anamnéza: Perinatální komplikace, </a:t>
            </a:r>
            <a:r>
              <a:rPr lang="cs-CZ" dirty="0"/>
              <a:t>dětská mozková obrna, centrální postižení zraku, mikrocefalie a epilepsie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Průběh spolupráce s rodinou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Zakázka rodiny:</a:t>
            </a:r>
          </a:p>
          <a:p>
            <a:pPr lvl="1"/>
            <a:r>
              <a:rPr lang="cs-CZ" dirty="0" smtClean="0"/>
              <a:t>Pomoc při hledání vhodných stimulačních, polohovacích a rehabilitačních pomůcek</a:t>
            </a:r>
          </a:p>
          <a:p>
            <a:pPr lvl="1"/>
            <a:r>
              <a:rPr lang="cs-CZ" dirty="0" smtClean="0"/>
              <a:t>Navázání spolupráce s návaznými službami</a:t>
            </a:r>
          </a:p>
          <a:p>
            <a:pPr lvl="1"/>
            <a:r>
              <a:rPr lang="cs-CZ" dirty="0" smtClean="0"/>
              <a:t>Hledání denního nebo předškolního zařízení</a:t>
            </a:r>
          </a:p>
          <a:p>
            <a:pPr lvl="1"/>
            <a:r>
              <a:rPr lang="cs-CZ" dirty="0" smtClean="0"/>
              <a:t>Podpora při stimulaci zraku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26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Naplněné cíle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Získání vhodného speciální kočárku</a:t>
            </a:r>
          </a:p>
          <a:p>
            <a:r>
              <a:rPr lang="cs-CZ" dirty="0" smtClean="0"/>
              <a:t>Doplnění péče o návazné služby</a:t>
            </a:r>
          </a:p>
          <a:p>
            <a:r>
              <a:rPr lang="cs-CZ" dirty="0" smtClean="0"/>
              <a:t>Půjčování speciálních zrakově stimulačních pomůcek</a:t>
            </a:r>
          </a:p>
          <a:p>
            <a:r>
              <a:rPr lang="cs-CZ" dirty="0" smtClean="0"/>
              <a:t>Podpora ve vývoji motoriky</a:t>
            </a:r>
          </a:p>
          <a:p>
            <a:r>
              <a:rPr lang="cs-CZ" dirty="0" smtClean="0"/>
              <a:t>Podpora rodiny při komunikaci s lékaři</a:t>
            </a:r>
          </a:p>
          <a:p>
            <a:r>
              <a:rPr lang="cs-CZ" dirty="0" smtClean="0"/>
              <a:t>Nalezení ambulantní odlehčovací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Naplněné cíle spolupráce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Získání finančního příspěvku na pomůcky</a:t>
            </a:r>
          </a:p>
          <a:p>
            <a:r>
              <a:rPr lang="cs-CZ" dirty="0" smtClean="0"/>
              <a:t>Podpora při hledání cesty k zajištění komfortu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371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okamžiky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krize v rodině</a:t>
            </a:r>
          </a:p>
          <a:p>
            <a:pPr lvl="1"/>
            <a:r>
              <a:rPr lang="cs-CZ" dirty="0" smtClean="0"/>
              <a:t>Proces přijetí postižení dítěte</a:t>
            </a:r>
          </a:p>
          <a:p>
            <a:pPr lvl="1"/>
            <a:r>
              <a:rPr lang="cs-CZ" dirty="0" smtClean="0"/>
              <a:t>Osobní psychické problémy jednotlivých členů</a:t>
            </a:r>
          </a:p>
          <a:p>
            <a:pPr lvl="1"/>
            <a:r>
              <a:rPr lang="cs-CZ" dirty="0" smtClean="0"/>
              <a:t>Krize v partnerském vztahu</a:t>
            </a:r>
          </a:p>
          <a:p>
            <a:r>
              <a:rPr lang="cs-CZ" dirty="0" smtClean="0"/>
              <a:t>Změna poradkyně</a:t>
            </a:r>
          </a:p>
          <a:p>
            <a:r>
              <a:rPr lang="cs-CZ" dirty="0" smtClean="0"/>
              <a:t>Akutní krize </a:t>
            </a:r>
          </a:p>
          <a:p>
            <a:pPr lvl="1"/>
            <a:r>
              <a:rPr lang="cs-CZ" dirty="0" smtClean="0"/>
              <a:t>Nervové zhroucení otce, požití omamných látek a ohrožování se na životě za přítomnosti rodiny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okamžiky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odeznění akutní krize doplnění služby psychologické podpory a pomoci</a:t>
            </a:r>
          </a:p>
          <a:p>
            <a:pPr lvl="1"/>
            <a:r>
              <a:rPr lang="cs-CZ" dirty="0" smtClean="0"/>
              <a:t>Odkrytí hloubky dlouhodobé krize</a:t>
            </a:r>
          </a:p>
          <a:p>
            <a:pPr lvl="1"/>
            <a:r>
              <a:rPr lang="cs-CZ" dirty="0" smtClean="0"/>
              <a:t>Navázání spolupráce s externím psychologem, dlouhodobá terapie</a:t>
            </a:r>
          </a:p>
          <a:p>
            <a:r>
              <a:rPr lang="cs-CZ" dirty="0" smtClean="0"/>
              <a:t>Ustálení služby</a:t>
            </a:r>
          </a:p>
          <a:p>
            <a:r>
              <a:rPr lang="cs-CZ" dirty="0" smtClean="0"/>
              <a:t>Ukončení služby vzhledem k věku dítěte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41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Závěr, prostor pro diskusi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Splnění úkolu rané péče v mezích možností služby</a:t>
            </a:r>
          </a:p>
          <a:p>
            <a:r>
              <a:rPr lang="cs-CZ" dirty="0" smtClean="0"/>
              <a:t>Hloubka navázaného vztahu s klientem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55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254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 sady Office</vt:lpstr>
      <vt:lpstr>Dlouhodobá a akutní krize v rodině klienta</vt:lpstr>
      <vt:lpstr>Definice záměru</vt:lpstr>
      <vt:lpstr>Kontext spolupráce</vt:lpstr>
      <vt:lpstr>Průběh spolupráce s rodinou</vt:lpstr>
      <vt:lpstr>Naplněné cíle spolupráce</vt:lpstr>
      <vt:lpstr>Naplněné cíle spolupráce</vt:lpstr>
      <vt:lpstr>Klíčové okamžiky služby</vt:lpstr>
      <vt:lpstr>Klíčové okamžiky služby</vt:lpstr>
      <vt:lpstr>Závěr, prostor pro diskusi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Milan Mžourek</dc:creator>
  <cp:lastModifiedBy>kostelecka</cp:lastModifiedBy>
  <cp:revision>16</cp:revision>
  <dcterms:created xsi:type="dcterms:W3CDTF">2020-03-08T14:21:03Z</dcterms:created>
  <dcterms:modified xsi:type="dcterms:W3CDTF">2021-08-25T19:41:52Z</dcterms:modified>
</cp:coreProperties>
</file>