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4"/>
  </p:sldMasterIdLst>
  <p:notesMasterIdLst>
    <p:notesMasterId r:id="rId15"/>
  </p:notesMasterIdLst>
  <p:sldIdLst>
    <p:sldId id="288" r:id="rId5"/>
    <p:sldId id="281" r:id="rId6"/>
    <p:sldId id="258" r:id="rId7"/>
    <p:sldId id="259" r:id="rId8"/>
    <p:sldId id="257" r:id="rId9"/>
    <p:sldId id="262" r:id="rId10"/>
    <p:sldId id="260" r:id="rId11"/>
    <p:sldId id="287" r:id="rId12"/>
    <p:sldId id="277" r:id="rId13"/>
    <p:sldId id="27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pos="778" userDrawn="1">
          <p15:clr>
            <a:srgbClr val="A4A3A4"/>
          </p15:clr>
        </p15:guide>
        <p15:guide id="3" orient="horz" pos="2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6D5"/>
    <a:srgbClr val="63A141"/>
    <a:srgbClr val="DDF0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C9F8FC-8332-61BD-C5E8-4175BCCA361A}" v="4" dt="2021-08-19T05:46:05.270"/>
    <p1510:client id="{4F525ACC-9274-7F6C-AA3F-9336D7AA1493}" v="27" dt="2021-08-19T05:39:35.106"/>
    <p1510:client id="{BD7876AA-80ED-25FF-F769-1526AB9D7A81}" v="1" dt="2021-08-19T05:40:24.846"/>
    <p1510:client id="{C26CD81E-71AA-594F-C1CE-4F0F5FF7D7E6}" v="233" dt="2021-08-19T05:31:48.024"/>
    <p1510:client id="{C3EF6578-8B0E-495A-833F-AEC42FFDE8F4}" v="7" dt="2021-08-19T05:48:09.7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>
        <p:guide orient="horz" pos="1117"/>
        <p:guide pos="778"/>
        <p:guide orient="horz" pos="2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ěčková Markéta" userId="S::vaneckova@hospic-lysa.cz::88156b85-d812-4ed3-bcb8-a5450470135e" providerId="AD" clId="Web-{7B3AADBD-12D0-93CC-F63D-0BE2110ED396}"/>
    <pc:docChg chg="addSld delSld modSld sldOrd addMainMaster">
      <pc:chgData name="Vaněčková Markéta" userId="S::vaneckova@hospic-lysa.cz::88156b85-d812-4ed3-bcb8-a5450470135e" providerId="AD" clId="Web-{7B3AADBD-12D0-93CC-F63D-0BE2110ED396}" dt="2021-08-17T21:12:45.939" v="459" actId="20577"/>
      <pc:docMkLst>
        <pc:docMk/>
      </pc:docMkLst>
      <pc:sldChg chg="del">
        <pc:chgData name="Vaněčková Markéta" userId="S::vaneckova@hospic-lysa.cz::88156b85-d812-4ed3-bcb8-a5450470135e" providerId="AD" clId="Web-{7B3AADBD-12D0-93CC-F63D-0BE2110ED396}" dt="2021-08-17T20:02:23.069" v="5"/>
        <pc:sldMkLst>
          <pc:docMk/>
          <pc:sldMk cId="3097294582" sldId="256"/>
        </pc:sldMkLst>
      </pc:sldChg>
      <pc:sldChg chg="modSp ord">
        <pc:chgData name="Vaněčková Markéta" userId="S::vaneckova@hospic-lysa.cz::88156b85-d812-4ed3-bcb8-a5450470135e" providerId="AD" clId="Web-{7B3AADBD-12D0-93CC-F63D-0BE2110ED396}" dt="2021-08-17T20:28:12.622" v="203" actId="20577"/>
        <pc:sldMkLst>
          <pc:docMk/>
          <pc:sldMk cId="3100097082" sldId="257"/>
        </pc:sldMkLst>
        <pc:spChg chg="mod">
          <ac:chgData name="Vaněčková Markéta" userId="S::vaneckova@hospic-lysa.cz::88156b85-d812-4ed3-bcb8-a5450470135e" providerId="AD" clId="Web-{7B3AADBD-12D0-93CC-F63D-0BE2110ED396}" dt="2021-08-17T20:28:12.622" v="203" actId="20577"/>
          <ac:spMkLst>
            <pc:docMk/>
            <pc:sldMk cId="3100097082" sldId="257"/>
            <ac:spMk id="3" creationId="{00000000-0000-0000-0000-000000000000}"/>
          </ac:spMkLst>
        </pc:spChg>
      </pc:sldChg>
      <pc:sldChg chg="modSp">
        <pc:chgData name="Vaněčková Markéta" userId="S::vaneckova@hospic-lysa.cz::88156b85-d812-4ed3-bcb8-a5450470135e" providerId="AD" clId="Web-{7B3AADBD-12D0-93CC-F63D-0BE2110ED396}" dt="2021-08-17T20:05:52.340" v="13"/>
        <pc:sldMkLst>
          <pc:docMk/>
          <pc:sldMk cId="2508919940" sldId="259"/>
        </pc:sldMkLst>
        <pc:spChg chg="mod">
          <ac:chgData name="Vaněčková Markéta" userId="S::vaneckova@hospic-lysa.cz::88156b85-d812-4ed3-bcb8-a5450470135e" providerId="AD" clId="Web-{7B3AADBD-12D0-93CC-F63D-0BE2110ED396}" dt="2021-08-17T20:05:52.340" v="13"/>
          <ac:spMkLst>
            <pc:docMk/>
            <pc:sldMk cId="2508919940" sldId="259"/>
            <ac:spMk id="3" creationId="{00000000-0000-0000-0000-000000000000}"/>
          </ac:spMkLst>
        </pc:spChg>
      </pc:sldChg>
      <pc:sldChg chg="modSp ord">
        <pc:chgData name="Vaněčková Markéta" userId="S::vaneckova@hospic-lysa.cz::88156b85-d812-4ed3-bcb8-a5450470135e" providerId="AD" clId="Web-{7B3AADBD-12D0-93CC-F63D-0BE2110ED396}" dt="2021-08-17T20:31:39.267" v="321" actId="20577"/>
        <pc:sldMkLst>
          <pc:docMk/>
          <pc:sldMk cId="3852635367" sldId="260"/>
        </pc:sldMkLst>
        <pc:spChg chg="mod">
          <ac:chgData name="Vaněčková Markéta" userId="S::vaneckova@hospic-lysa.cz::88156b85-d812-4ed3-bcb8-a5450470135e" providerId="AD" clId="Web-{7B3AADBD-12D0-93CC-F63D-0BE2110ED396}" dt="2021-08-17T20:31:39.267" v="321" actId="20577"/>
          <ac:spMkLst>
            <pc:docMk/>
            <pc:sldMk cId="3852635367" sldId="260"/>
            <ac:spMk id="5" creationId="{00000000-0000-0000-0000-000000000000}"/>
          </ac:spMkLst>
        </pc:spChg>
      </pc:sldChg>
      <pc:sldChg chg="del">
        <pc:chgData name="Vaněčková Markéta" userId="S::vaneckova@hospic-lysa.cz::88156b85-d812-4ed3-bcb8-a5450470135e" providerId="AD" clId="Web-{7B3AADBD-12D0-93CC-F63D-0BE2110ED396}" dt="2021-08-17T20:33:36.458" v="324"/>
        <pc:sldMkLst>
          <pc:docMk/>
          <pc:sldMk cId="949246152" sldId="261"/>
        </pc:sldMkLst>
      </pc:sldChg>
      <pc:sldChg chg="modSp">
        <pc:chgData name="Vaněčková Markéta" userId="S::vaneckova@hospic-lysa.cz::88156b85-d812-4ed3-bcb8-a5450470135e" providerId="AD" clId="Web-{7B3AADBD-12D0-93CC-F63D-0BE2110ED396}" dt="2021-08-17T20:29:54.687" v="267" actId="20577"/>
        <pc:sldMkLst>
          <pc:docMk/>
          <pc:sldMk cId="3675883080" sldId="262"/>
        </pc:sldMkLst>
        <pc:spChg chg="mod">
          <ac:chgData name="Vaněčková Markéta" userId="S::vaneckova@hospic-lysa.cz::88156b85-d812-4ed3-bcb8-a5450470135e" providerId="AD" clId="Web-{7B3AADBD-12D0-93CC-F63D-0BE2110ED396}" dt="2021-08-17T20:29:54.687" v="267" actId="20577"/>
          <ac:spMkLst>
            <pc:docMk/>
            <pc:sldMk cId="3675883080" sldId="262"/>
            <ac:spMk id="5" creationId="{00000000-0000-0000-0000-000000000000}"/>
          </ac:spMkLst>
        </pc:spChg>
      </pc:sldChg>
      <pc:sldChg chg="del">
        <pc:chgData name="Vaněčková Markéta" userId="S::vaneckova@hospic-lysa.cz::88156b85-d812-4ed3-bcb8-a5450470135e" providerId="AD" clId="Web-{7B3AADBD-12D0-93CC-F63D-0BE2110ED396}" dt="2021-08-17T20:33:49.833" v="325"/>
        <pc:sldMkLst>
          <pc:docMk/>
          <pc:sldMk cId="2564465734" sldId="269"/>
        </pc:sldMkLst>
      </pc:sldChg>
      <pc:sldChg chg="del">
        <pc:chgData name="Vaněčková Markéta" userId="S::vaneckova@hospic-lysa.cz::88156b85-d812-4ed3-bcb8-a5450470135e" providerId="AD" clId="Web-{7B3AADBD-12D0-93CC-F63D-0BE2110ED396}" dt="2021-08-17T20:34:04.849" v="326"/>
        <pc:sldMkLst>
          <pc:docMk/>
          <pc:sldMk cId="708919833" sldId="270"/>
        </pc:sldMkLst>
      </pc:sldChg>
      <pc:sldChg chg="del">
        <pc:chgData name="Vaněčková Markéta" userId="S::vaneckova@hospic-lysa.cz::88156b85-d812-4ed3-bcb8-a5450470135e" providerId="AD" clId="Web-{7B3AADBD-12D0-93CC-F63D-0BE2110ED396}" dt="2021-08-17T20:34:19.037" v="327"/>
        <pc:sldMkLst>
          <pc:docMk/>
          <pc:sldMk cId="2147243451" sldId="271"/>
        </pc:sldMkLst>
      </pc:sldChg>
      <pc:sldChg chg="del">
        <pc:chgData name="Vaněčková Markéta" userId="S::vaneckova@hospic-lysa.cz::88156b85-d812-4ed3-bcb8-a5450470135e" providerId="AD" clId="Web-{7B3AADBD-12D0-93CC-F63D-0BE2110ED396}" dt="2021-08-17T20:34:21.599" v="328"/>
        <pc:sldMkLst>
          <pc:docMk/>
          <pc:sldMk cId="79959945" sldId="272"/>
        </pc:sldMkLst>
      </pc:sldChg>
      <pc:sldChg chg="del">
        <pc:chgData name="Vaněčková Markéta" userId="S::vaneckova@hospic-lysa.cz::88156b85-d812-4ed3-bcb8-a5450470135e" providerId="AD" clId="Web-{7B3AADBD-12D0-93CC-F63D-0BE2110ED396}" dt="2021-08-17T20:34:22.537" v="329"/>
        <pc:sldMkLst>
          <pc:docMk/>
          <pc:sldMk cId="1236280364" sldId="273"/>
        </pc:sldMkLst>
      </pc:sldChg>
      <pc:sldChg chg="del">
        <pc:chgData name="Vaněčková Markéta" userId="S::vaneckova@hospic-lysa.cz::88156b85-d812-4ed3-bcb8-a5450470135e" providerId="AD" clId="Web-{7B3AADBD-12D0-93CC-F63D-0BE2110ED396}" dt="2021-08-17T20:34:23.646" v="330"/>
        <pc:sldMkLst>
          <pc:docMk/>
          <pc:sldMk cId="3015069897" sldId="274"/>
        </pc:sldMkLst>
      </pc:sldChg>
      <pc:sldChg chg="del">
        <pc:chgData name="Vaněčková Markéta" userId="S::vaneckova@hospic-lysa.cz::88156b85-d812-4ed3-bcb8-a5450470135e" providerId="AD" clId="Web-{7B3AADBD-12D0-93CC-F63D-0BE2110ED396}" dt="2021-08-17T20:34:24.740" v="331"/>
        <pc:sldMkLst>
          <pc:docMk/>
          <pc:sldMk cId="2106378376" sldId="275"/>
        </pc:sldMkLst>
      </pc:sldChg>
      <pc:sldChg chg="del">
        <pc:chgData name="Vaněčková Markéta" userId="S::vaneckova@hospic-lysa.cz::88156b85-d812-4ed3-bcb8-a5450470135e" providerId="AD" clId="Web-{7B3AADBD-12D0-93CC-F63D-0BE2110ED396}" dt="2021-08-17T20:34:25.724" v="332"/>
        <pc:sldMkLst>
          <pc:docMk/>
          <pc:sldMk cId="3883337986" sldId="276"/>
        </pc:sldMkLst>
      </pc:sldChg>
      <pc:sldChg chg="add ord">
        <pc:chgData name="Vaněčková Markéta" userId="S::vaneckova@hospic-lysa.cz::88156b85-d812-4ed3-bcb8-a5450470135e" providerId="AD" clId="Web-{7B3AADBD-12D0-93CC-F63D-0BE2110ED396}" dt="2021-08-17T20:02:40.538" v="6"/>
        <pc:sldMkLst>
          <pc:docMk/>
          <pc:sldMk cId="3073320871" sldId="279"/>
        </pc:sldMkLst>
      </pc:sldChg>
      <pc:sldChg chg="modSp add del ord">
        <pc:chgData name="Vaněčková Markéta" userId="S::vaneckova@hospic-lysa.cz::88156b85-d812-4ed3-bcb8-a5450470135e" providerId="AD" clId="Web-{7B3AADBD-12D0-93CC-F63D-0BE2110ED396}" dt="2021-08-17T20:32:18.503" v="323"/>
        <pc:sldMkLst>
          <pc:docMk/>
          <pc:sldMk cId="3903187103" sldId="280"/>
        </pc:sldMkLst>
        <pc:spChg chg="mod">
          <ac:chgData name="Vaněčková Markéta" userId="S::vaneckova@hospic-lysa.cz::88156b85-d812-4ed3-bcb8-a5450470135e" providerId="AD" clId="Web-{7B3AADBD-12D0-93CC-F63D-0BE2110ED396}" dt="2021-08-17T20:31:57.174" v="322" actId="1076"/>
          <ac:spMkLst>
            <pc:docMk/>
            <pc:sldMk cId="3903187103" sldId="280"/>
            <ac:spMk id="2" creationId="{00000000-0000-0000-0000-000000000000}"/>
          </ac:spMkLst>
        </pc:spChg>
        <pc:spChg chg="mod">
          <ac:chgData name="Vaněčková Markéta" userId="S::vaneckova@hospic-lysa.cz::88156b85-d812-4ed3-bcb8-a5450470135e" providerId="AD" clId="Web-{7B3AADBD-12D0-93CC-F63D-0BE2110ED396}" dt="2021-08-17T20:05:45.964" v="11"/>
          <ac:spMkLst>
            <pc:docMk/>
            <pc:sldMk cId="3903187103" sldId="280"/>
            <ac:spMk id="3" creationId="{00000000-0000-0000-0000-000000000000}"/>
          </ac:spMkLst>
        </pc:spChg>
      </pc:sldChg>
      <pc:sldChg chg="add ord">
        <pc:chgData name="Vaněčková Markéta" userId="S::vaneckova@hospic-lysa.cz::88156b85-d812-4ed3-bcb8-a5450470135e" providerId="AD" clId="Web-{7B3AADBD-12D0-93CC-F63D-0BE2110ED396}" dt="2021-08-17T20:20:00.789" v="166"/>
        <pc:sldMkLst>
          <pc:docMk/>
          <pc:sldMk cId="1550091301" sldId="281"/>
        </pc:sldMkLst>
      </pc:sldChg>
      <pc:sldChg chg="new del">
        <pc:chgData name="Vaněčková Markéta" userId="S::vaneckova@hospic-lysa.cz::88156b85-d812-4ed3-bcb8-a5450470135e" providerId="AD" clId="Web-{7B3AADBD-12D0-93CC-F63D-0BE2110ED396}" dt="2021-08-17T20:36:31.040" v="339"/>
        <pc:sldMkLst>
          <pc:docMk/>
          <pc:sldMk cId="347626536" sldId="282"/>
        </pc:sldMkLst>
      </pc:sldChg>
      <pc:sldChg chg="new del">
        <pc:chgData name="Vaněčková Markéta" userId="S::vaneckova@hospic-lysa.cz::88156b85-d812-4ed3-bcb8-a5450470135e" providerId="AD" clId="Web-{7B3AADBD-12D0-93CC-F63D-0BE2110ED396}" dt="2021-08-17T20:35:55.508" v="336"/>
        <pc:sldMkLst>
          <pc:docMk/>
          <pc:sldMk cId="2212117308" sldId="282"/>
        </pc:sldMkLst>
      </pc:sldChg>
      <pc:sldChg chg="new del">
        <pc:chgData name="Vaněčková Markéta" userId="S::vaneckova@hospic-lysa.cz::88156b85-d812-4ed3-bcb8-a5450470135e" providerId="AD" clId="Web-{7B3AADBD-12D0-93CC-F63D-0BE2110ED396}" dt="2021-08-17T20:35:17.929" v="334"/>
        <pc:sldMkLst>
          <pc:docMk/>
          <pc:sldMk cId="3828408528" sldId="282"/>
        </pc:sldMkLst>
      </pc:sldChg>
      <pc:sldChg chg="modSp add ord replId">
        <pc:chgData name="Vaněčková Markéta" userId="S::vaneckova@hospic-lysa.cz::88156b85-d812-4ed3-bcb8-a5450470135e" providerId="AD" clId="Web-{7B3AADBD-12D0-93CC-F63D-0BE2110ED396}" dt="2021-08-17T20:40:02.295" v="386" actId="20577"/>
        <pc:sldMkLst>
          <pc:docMk/>
          <pc:sldMk cId="1801049283" sldId="283"/>
        </pc:sldMkLst>
        <pc:spChg chg="mod">
          <ac:chgData name="Vaněčková Markéta" userId="S::vaneckova@hospic-lysa.cz::88156b85-d812-4ed3-bcb8-a5450470135e" providerId="AD" clId="Web-{7B3AADBD-12D0-93CC-F63D-0BE2110ED396}" dt="2021-08-17T20:40:02.295" v="386" actId="20577"/>
          <ac:spMkLst>
            <pc:docMk/>
            <pc:sldMk cId="1801049283" sldId="283"/>
            <ac:spMk id="5" creationId="{00000000-0000-0000-0000-000000000000}"/>
          </ac:spMkLst>
        </pc:spChg>
      </pc:sldChg>
      <pc:sldChg chg="new del">
        <pc:chgData name="Vaněčková Markéta" userId="S::vaneckova@hospic-lysa.cz::88156b85-d812-4ed3-bcb8-a5450470135e" providerId="AD" clId="Web-{7B3AADBD-12D0-93CC-F63D-0BE2110ED396}" dt="2021-08-17T20:40:33.530" v="389"/>
        <pc:sldMkLst>
          <pc:docMk/>
          <pc:sldMk cId="3393076323" sldId="284"/>
        </pc:sldMkLst>
      </pc:sldChg>
      <pc:sldChg chg="modSp add ord replId">
        <pc:chgData name="Vaněčková Markéta" userId="S::vaneckova@hospic-lysa.cz::88156b85-d812-4ed3-bcb8-a5450470135e" providerId="AD" clId="Web-{7B3AADBD-12D0-93CC-F63D-0BE2110ED396}" dt="2021-08-17T21:07:36.551" v="426" actId="20577"/>
        <pc:sldMkLst>
          <pc:docMk/>
          <pc:sldMk cId="1421307437" sldId="285"/>
        </pc:sldMkLst>
        <pc:spChg chg="mod">
          <ac:chgData name="Vaněčková Markéta" userId="S::vaneckova@hospic-lysa.cz::88156b85-d812-4ed3-bcb8-a5450470135e" providerId="AD" clId="Web-{7B3AADBD-12D0-93CC-F63D-0BE2110ED396}" dt="2021-08-17T21:07:36.551" v="426" actId="20577"/>
          <ac:spMkLst>
            <pc:docMk/>
            <pc:sldMk cId="1421307437" sldId="285"/>
            <ac:spMk id="3" creationId="{00000000-0000-0000-0000-000000000000}"/>
          </ac:spMkLst>
        </pc:spChg>
      </pc:sldChg>
      <pc:sldChg chg="new del">
        <pc:chgData name="Vaněčková Markéta" userId="S::vaneckova@hospic-lysa.cz::88156b85-d812-4ed3-bcb8-a5450470135e" providerId="AD" clId="Web-{7B3AADBD-12D0-93CC-F63D-0BE2110ED396}" dt="2021-08-17T21:08:00.770" v="430"/>
        <pc:sldMkLst>
          <pc:docMk/>
          <pc:sldMk cId="2916297909" sldId="286"/>
        </pc:sldMkLst>
      </pc:sldChg>
      <pc:sldChg chg="modSp add replId">
        <pc:chgData name="Vaněčková Markéta" userId="S::vaneckova@hospic-lysa.cz::88156b85-d812-4ed3-bcb8-a5450470135e" providerId="AD" clId="Web-{7B3AADBD-12D0-93CC-F63D-0BE2110ED396}" dt="2021-08-17T21:12:37.454" v="458" actId="20577"/>
        <pc:sldMkLst>
          <pc:docMk/>
          <pc:sldMk cId="2471718311" sldId="287"/>
        </pc:sldMkLst>
        <pc:spChg chg="mod">
          <ac:chgData name="Vaněčková Markéta" userId="S::vaneckova@hospic-lysa.cz::88156b85-d812-4ed3-bcb8-a5450470135e" providerId="AD" clId="Web-{7B3AADBD-12D0-93CC-F63D-0BE2110ED396}" dt="2021-08-17T21:12:37.454" v="458" actId="20577"/>
          <ac:spMkLst>
            <pc:docMk/>
            <pc:sldMk cId="2471718311" sldId="287"/>
            <ac:spMk id="3" creationId="{00000000-0000-0000-0000-000000000000}"/>
          </ac:spMkLst>
        </pc:spChg>
      </pc:sldChg>
      <pc:sldChg chg="modSp add replId">
        <pc:chgData name="Vaněčková Markéta" userId="S::vaneckova@hospic-lysa.cz::88156b85-d812-4ed3-bcb8-a5450470135e" providerId="AD" clId="Web-{7B3AADBD-12D0-93CC-F63D-0BE2110ED396}" dt="2021-08-17T21:12:45.939" v="459" actId="20577"/>
        <pc:sldMkLst>
          <pc:docMk/>
          <pc:sldMk cId="392442129" sldId="288"/>
        </pc:sldMkLst>
        <pc:spChg chg="mod">
          <ac:chgData name="Vaněčková Markéta" userId="S::vaneckova@hospic-lysa.cz::88156b85-d812-4ed3-bcb8-a5450470135e" providerId="AD" clId="Web-{7B3AADBD-12D0-93CC-F63D-0BE2110ED396}" dt="2021-08-17T21:12:45.939" v="459" actId="20577"/>
          <ac:spMkLst>
            <pc:docMk/>
            <pc:sldMk cId="392442129" sldId="288"/>
            <ac:spMk id="3" creationId="{00000000-0000-0000-0000-000000000000}"/>
          </ac:spMkLst>
        </pc:spChg>
      </pc:sldChg>
      <pc:sldMasterChg chg="add addSldLayout">
        <pc:chgData name="Vaněčková Markéta" userId="S::vaneckova@hospic-lysa.cz::88156b85-d812-4ed3-bcb8-a5450470135e" providerId="AD" clId="Web-{7B3AADBD-12D0-93CC-F63D-0BE2110ED396}" dt="2021-08-17T20:01:52.818" v="4"/>
        <pc:sldMasterMkLst>
          <pc:docMk/>
          <pc:sldMasterMk cId="189633548" sldId="2147483648"/>
        </pc:sldMasterMkLst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925245868" sldId="2147483649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794642243" sldId="2147483650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945692307" sldId="2147483651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797784257" sldId="2147483652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862447371" sldId="2147483653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1336223813" sldId="2147483654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2553411733" sldId="2147483655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2658483041" sldId="2147483656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3192438265" sldId="2147483657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2944854818" sldId="2147483658"/>
          </pc:sldLayoutMkLst>
        </pc:sldLayoutChg>
        <pc:sldLayoutChg chg="add">
          <pc:chgData name="Vaněčková Markéta" userId="S::vaneckova@hospic-lysa.cz::88156b85-d812-4ed3-bcb8-a5450470135e" providerId="AD" clId="Web-{7B3AADBD-12D0-93CC-F63D-0BE2110ED396}" dt="2021-08-17T20:01:52.818" v="4"/>
          <pc:sldLayoutMkLst>
            <pc:docMk/>
            <pc:sldMasterMk cId="189633548" sldId="2147483648"/>
            <pc:sldLayoutMk cId="2829424346" sldId="2147483659"/>
          </pc:sldLayoutMkLst>
        </pc:sldLayoutChg>
      </pc:sldMasterChg>
    </pc:docChg>
  </pc:docChgLst>
  <pc:docChgLst>
    <pc:chgData name="Vaněčková Markéta" userId="S::vaneckova@hospic-lysa.cz::88156b85-d812-4ed3-bcb8-a5450470135e" providerId="AD" clId="Web-{DB7A0B37-D427-DBD4-4B56-13430F6907CD}"/>
    <pc:docChg chg="modSld">
      <pc:chgData name="Vaněčková Markéta" userId="S::vaneckova@hospic-lysa.cz::88156b85-d812-4ed3-bcb8-a5450470135e" providerId="AD" clId="Web-{DB7A0B37-D427-DBD4-4B56-13430F6907CD}" dt="2021-08-17T19:17:20.391" v="5" actId="20577"/>
      <pc:docMkLst>
        <pc:docMk/>
      </pc:docMkLst>
      <pc:sldChg chg="modSp">
        <pc:chgData name="Vaněčková Markéta" userId="S::vaneckova@hospic-lysa.cz::88156b85-d812-4ed3-bcb8-a5450470135e" providerId="AD" clId="Web-{DB7A0B37-D427-DBD4-4B56-13430F6907CD}" dt="2021-08-17T19:17:20.391" v="5" actId="20577"/>
        <pc:sldMkLst>
          <pc:docMk/>
          <pc:sldMk cId="3100097082" sldId="257"/>
        </pc:sldMkLst>
        <pc:spChg chg="mod">
          <ac:chgData name="Vaněčková Markéta" userId="S::vaneckova@hospic-lysa.cz::88156b85-d812-4ed3-bcb8-a5450470135e" providerId="AD" clId="Web-{DB7A0B37-D427-DBD4-4B56-13430F6907CD}" dt="2021-08-17T19:17:20.391" v="5" actId="20577"/>
          <ac:spMkLst>
            <pc:docMk/>
            <pc:sldMk cId="3100097082" sldId="257"/>
            <ac:spMk id="3" creationId="{00000000-0000-0000-0000-000000000000}"/>
          </ac:spMkLst>
        </pc:spChg>
      </pc:sldChg>
      <pc:sldChg chg="addSp modSp">
        <pc:chgData name="Vaněčková Markéta" userId="S::vaneckova@hospic-lysa.cz::88156b85-d812-4ed3-bcb8-a5450470135e" providerId="AD" clId="Web-{DB7A0B37-D427-DBD4-4B56-13430F6907CD}" dt="2021-08-17T19:16:34.921" v="4" actId="20577"/>
        <pc:sldMkLst>
          <pc:docMk/>
          <pc:sldMk cId="3852635367" sldId="260"/>
        </pc:sldMkLst>
        <pc:spChg chg="add mod">
          <ac:chgData name="Vaněčková Markéta" userId="S::vaneckova@hospic-lysa.cz::88156b85-d812-4ed3-bcb8-a5450470135e" providerId="AD" clId="Web-{DB7A0B37-D427-DBD4-4B56-13430F6907CD}" dt="2021-08-17T19:16:34.921" v="4" actId="20577"/>
          <ac:spMkLst>
            <pc:docMk/>
            <pc:sldMk cId="3852635367" sldId="260"/>
            <ac:spMk id="2" creationId="{66DA67B3-A5FC-4E87-9482-DC3C7630E2AC}"/>
          </ac:spMkLst>
        </pc:spChg>
      </pc:sldChg>
    </pc:docChg>
  </pc:docChgLst>
  <pc:docChgLst>
    <pc:chgData name="Vaněčková Markéta" userId="S::vaneckova@hospic-lysa.cz::88156b85-d812-4ed3-bcb8-a5450470135e" providerId="AD" clId="Web-{38C9F8FC-8332-61BD-C5E8-4175BCCA361A}"/>
    <pc:docChg chg="modSld">
      <pc:chgData name="Vaněčková Markéta" userId="S::vaneckova@hospic-lysa.cz::88156b85-d812-4ed3-bcb8-a5450470135e" providerId="AD" clId="Web-{38C9F8FC-8332-61BD-C5E8-4175BCCA361A}" dt="2021-08-19T05:46:05.270" v="1" actId="20577"/>
      <pc:docMkLst>
        <pc:docMk/>
      </pc:docMkLst>
      <pc:sldChg chg="modSp">
        <pc:chgData name="Vaněčková Markéta" userId="S::vaneckova@hospic-lysa.cz::88156b85-d812-4ed3-bcb8-a5450470135e" providerId="AD" clId="Web-{38C9F8FC-8332-61BD-C5E8-4175BCCA361A}" dt="2021-08-19T05:46:05.270" v="1" actId="20577"/>
        <pc:sldMkLst>
          <pc:docMk/>
          <pc:sldMk cId="679127942" sldId="263"/>
        </pc:sldMkLst>
        <pc:spChg chg="mod">
          <ac:chgData name="Vaněčková Markéta" userId="S::vaneckova@hospic-lysa.cz::88156b85-d812-4ed3-bcb8-a5450470135e" providerId="AD" clId="Web-{38C9F8FC-8332-61BD-C5E8-4175BCCA361A}" dt="2021-08-19T05:46:05.270" v="1" actId="20577"/>
          <ac:spMkLst>
            <pc:docMk/>
            <pc:sldMk cId="679127942" sldId="263"/>
            <ac:spMk id="5" creationId="{00000000-0000-0000-0000-000000000000}"/>
          </ac:spMkLst>
        </pc:spChg>
      </pc:sldChg>
    </pc:docChg>
  </pc:docChgLst>
  <pc:docChgLst>
    <pc:chgData name="Vaněčková Markéta" userId="S::vaneckova@hospic-lysa.cz::88156b85-d812-4ed3-bcb8-a5450470135e" providerId="AD" clId="Web-{C26CD81E-71AA-594F-C1CE-4F0F5FF7D7E6}"/>
    <pc:docChg chg="delSld modSld">
      <pc:chgData name="Vaněčková Markéta" userId="S::vaneckova@hospic-lysa.cz::88156b85-d812-4ed3-bcb8-a5450470135e" providerId="AD" clId="Web-{C26CD81E-71AA-594F-C1CE-4F0F5FF7D7E6}" dt="2021-08-19T05:31:41.837" v="161" actId="20577"/>
      <pc:docMkLst>
        <pc:docMk/>
      </pc:docMkLst>
      <pc:sldChg chg="modSp">
        <pc:chgData name="Vaněčková Markéta" userId="S::vaneckova@hospic-lysa.cz::88156b85-d812-4ed3-bcb8-a5450470135e" providerId="AD" clId="Web-{C26CD81E-71AA-594F-C1CE-4F0F5FF7D7E6}" dt="2021-08-19T05:29:12.474" v="138" actId="20577"/>
        <pc:sldMkLst>
          <pc:docMk/>
          <pc:sldMk cId="3100097082" sldId="257"/>
        </pc:sldMkLst>
        <pc:spChg chg="mod">
          <ac:chgData name="Vaněčková Markéta" userId="S::vaneckova@hospic-lysa.cz::88156b85-d812-4ed3-bcb8-a5450470135e" providerId="AD" clId="Web-{C26CD81E-71AA-594F-C1CE-4F0F5FF7D7E6}" dt="2021-08-19T05:29:12.474" v="138" actId="20577"/>
          <ac:spMkLst>
            <pc:docMk/>
            <pc:sldMk cId="3100097082" sldId="257"/>
            <ac:spMk id="3" creationId="{00000000-0000-0000-0000-000000000000}"/>
          </ac:spMkLst>
        </pc:spChg>
      </pc:sldChg>
      <pc:sldChg chg="modSp">
        <pc:chgData name="Vaněčková Markéta" userId="S::vaneckova@hospic-lysa.cz::88156b85-d812-4ed3-bcb8-a5450470135e" providerId="AD" clId="Web-{C26CD81E-71AA-594F-C1CE-4F0F5FF7D7E6}" dt="2021-08-19T05:31:41.837" v="161" actId="20577"/>
        <pc:sldMkLst>
          <pc:docMk/>
          <pc:sldMk cId="3852635367" sldId="260"/>
        </pc:sldMkLst>
        <pc:spChg chg="mod">
          <ac:chgData name="Vaněčková Markéta" userId="S::vaneckova@hospic-lysa.cz::88156b85-d812-4ed3-bcb8-a5450470135e" providerId="AD" clId="Web-{C26CD81E-71AA-594F-C1CE-4F0F5FF7D7E6}" dt="2021-08-19T05:31:41.837" v="161" actId="20577"/>
          <ac:spMkLst>
            <pc:docMk/>
            <pc:sldMk cId="3852635367" sldId="260"/>
            <ac:spMk id="5" creationId="{00000000-0000-0000-0000-000000000000}"/>
          </ac:spMkLst>
        </pc:spChg>
      </pc:sldChg>
      <pc:sldChg chg="modSp">
        <pc:chgData name="Vaněčková Markéta" userId="S::vaneckova@hospic-lysa.cz::88156b85-d812-4ed3-bcb8-a5450470135e" providerId="AD" clId="Web-{C26CD81E-71AA-594F-C1CE-4F0F5FF7D7E6}" dt="2021-08-19T05:30:46.320" v="149" actId="14100"/>
        <pc:sldMkLst>
          <pc:docMk/>
          <pc:sldMk cId="3675883080" sldId="262"/>
        </pc:sldMkLst>
        <pc:spChg chg="mod">
          <ac:chgData name="Vaněčková Markéta" userId="S::vaneckova@hospic-lysa.cz::88156b85-d812-4ed3-bcb8-a5450470135e" providerId="AD" clId="Web-{C26CD81E-71AA-594F-C1CE-4F0F5FF7D7E6}" dt="2021-08-19T05:30:46.320" v="149" actId="14100"/>
          <ac:spMkLst>
            <pc:docMk/>
            <pc:sldMk cId="3675883080" sldId="262"/>
            <ac:spMk id="5" creationId="{00000000-0000-0000-0000-000000000000}"/>
          </ac:spMkLst>
        </pc:spChg>
        <pc:picChg chg="mod">
          <ac:chgData name="Vaněčková Markéta" userId="S::vaneckova@hospic-lysa.cz::88156b85-d812-4ed3-bcb8-a5450470135e" providerId="AD" clId="Web-{C26CD81E-71AA-594F-C1CE-4F0F5FF7D7E6}" dt="2021-08-19T05:28:56.208" v="126" actId="1076"/>
          <ac:picMkLst>
            <pc:docMk/>
            <pc:sldMk cId="3675883080" sldId="262"/>
            <ac:picMk id="4" creationId="{00000000-0000-0000-0000-000000000000}"/>
          </ac:picMkLst>
        </pc:picChg>
      </pc:sldChg>
      <pc:sldChg chg="addSp delSp modSp mod setBg setClrOvrMap">
        <pc:chgData name="Vaněčková Markéta" userId="S::vaneckova@hospic-lysa.cz::88156b85-d812-4ed3-bcb8-a5450470135e" providerId="AD" clId="Web-{C26CD81E-71AA-594F-C1CE-4F0F5FF7D7E6}" dt="2021-08-19T05:11:33.151" v="70" actId="20577"/>
        <pc:sldMkLst>
          <pc:docMk/>
          <pc:sldMk cId="679127942" sldId="263"/>
        </pc:sldMkLst>
        <pc:spChg chg="mod">
          <ac:chgData name="Vaněčková Markéta" userId="S::vaneckova@hospic-lysa.cz::88156b85-d812-4ed3-bcb8-a5450470135e" providerId="AD" clId="Web-{C26CD81E-71AA-594F-C1CE-4F0F5FF7D7E6}" dt="2021-08-19T05:11:33.151" v="70" actId="20577"/>
          <ac:spMkLst>
            <pc:docMk/>
            <pc:sldMk cId="679127942" sldId="263"/>
            <ac:spMk id="5" creationId="{00000000-0000-0000-0000-000000000000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3:35.546" v="14"/>
          <ac:spMkLst>
            <pc:docMk/>
            <pc:sldMk cId="679127942" sldId="263"/>
            <ac:spMk id="8" creationId="{04812C46-200A-4DEB-A05E-3ED6C68C2387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3:35.546" v="14"/>
          <ac:spMkLst>
            <pc:docMk/>
            <pc:sldMk cId="679127942" sldId="263"/>
            <ac:spMk id="9" creationId="{D1EA859B-E555-4109-94F3-6700E046E008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5:45.940" v="28"/>
          <ac:spMkLst>
            <pc:docMk/>
            <pc:sldMk cId="679127942" sldId="263"/>
            <ac:spMk id="10" creationId="{86C7B4A1-154A-4DF0-AC46-F88D75A2E0FD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3:27.030" v="12"/>
          <ac:spMkLst>
            <pc:docMk/>
            <pc:sldMk cId="679127942" sldId="263"/>
            <ac:spMk id="11" creationId="{A9D2268A-D939-4E78-91B6-6C7E46406788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5:44.033" v="26"/>
          <ac:spMkLst>
            <pc:docMk/>
            <pc:sldMk cId="679127942" sldId="263"/>
            <ac:spMk id="12" creationId="{04812C46-200A-4DEB-A05E-3ED6C68C2387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3:27.030" v="12"/>
          <ac:spMkLst>
            <pc:docMk/>
            <pc:sldMk cId="679127942" sldId="263"/>
            <ac:spMk id="13" creationId="{E0C43A58-225D-452D-8185-0D89D1EED861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5:44.033" v="26"/>
          <ac:spMkLst>
            <pc:docMk/>
            <pc:sldMk cId="679127942" sldId="263"/>
            <ac:spMk id="14" creationId="{D1EA859B-E555-4109-94F3-6700E046E008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5:05.173" v="22"/>
          <ac:spMkLst>
            <pc:docMk/>
            <pc:sldMk cId="679127942" sldId="263"/>
            <ac:spMk id="15" creationId="{6B5E2835-4E47-45B3-9CFE-732FF7B05472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5:05.173" v="22"/>
          <ac:spMkLst>
            <pc:docMk/>
            <pc:sldMk cId="679127942" sldId="263"/>
            <ac:spMk id="17" creationId="{5B45AD5D-AA52-4F7B-9362-576A39AD9E09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5:05.173" v="22"/>
          <ac:spMkLst>
            <pc:docMk/>
            <pc:sldMk cId="679127942" sldId="263"/>
            <ac:spMk id="19" creationId="{AEDD7960-4866-4399-BEF6-DD1431AB4E34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5:05.173" v="22"/>
          <ac:spMkLst>
            <pc:docMk/>
            <pc:sldMk cId="679127942" sldId="263"/>
            <ac:spMk id="21" creationId="{55D4142C-5077-457F-A6AD-3FECFDB39685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05:05.173" v="22"/>
          <ac:spMkLst>
            <pc:docMk/>
            <pc:sldMk cId="679127942" sldId="263"/>
            <ac:spMk id="23" creationId="{7A5F0580-5EE9-419F-96EE-B6529EF6E7D0}"/>
          </ac:spMkLst>
        </pc:spChg>
        <pc:graphicFrameChg chg="add del mod">
          <ac:chgData name="Vaněčková Markéta" userId="S::vaneckova@hospic-lysa.cz::88156b85-d812-4ed3-bcb8-a5450470135e" providerId="AD" clId="Web-{C26CD81E-71AA-594F-C1CE-4F0F5FF7D7E6}" dt="2021-08-19T05:03:04.248" v="10"/>
          <ac:graphicFrameMkLst>
            <pc:docMk/>
            <pc:sldMk cId="679127942" sldId="263"/>
            <ac:graphicFrameMk id="3" creationId="{7B64AF77-38D1-403A-8F09-CB0D78ED94C2}"/>
          </ac:graphicFrameMkLst>
        </pc:graphicFrameChg>
        <pc:picChg chg="mod">
          <ac:chgData name="Vaněčková Markéta" userId="S::vaneckova@hospic-lysa.cz::88156b85-d812-4ed3-bcb8-a5450470135e" providerId="AD" clId="Web-{C26CD81E-71AA-594F-C1CE-4F0F5FF7D7E6}" dt="2021-08-19T05:07:34.364" v="43" actId="688"/>
          <ac:picMkLst>
            <pc:docMk/>
            <pc:sldMk cId="679127942" sldId="263"/>
            <ac:picMk id="6" creationId="{00000000-0000-0000-0000-000000000000}"/>
          </ac:picMkLst>
        </pc:picChg>
      </pc:sldChg>
      <pc:sldChg chg="modSp del">
        <pc:chgData name="Vaněčková Markéta" userId="S::vaneckova@hospic-lysa.cz::88156b85-d812-4ed3-bcb8-a5450470135e" providerId="AD" clId="Web-{C26CD81E-71AA-594F-C1CE-4F0F5FF7D7E6}" dt="2021-08-19T05:12:09.043" v="71"/>
        <pc:sldMkLst>
          <pc:docMk/>
          <pc:sldMk cId="1801049283" sldId="283"/>
        </pc:sldMkLst>
        <pc:spChg chg="mod">
          <ac:chgData name="Vaněčková Markéta" userId="S::vaneckova@hospic-lysa.cz::88156b85-d812-4ed3-bcb8-a5450470135e" providerId="AD" clId="Web-{C26CD81E-71AA-594F-C1CE-4F0F5FF7D7E6}" dt="2021-08-19T05:05:46.580" v="32" actId="20577"/>
          <ac:spMkLst>
            <pc:docMk/>
            <pc:sldMk cId="1801049283" sldId="283"/>
            <ac:spMk id="5" creationId="{00000000-0000-0000-0000-000000000000}"/>
          </ac:spMkLst>
        </pc:spChg>
      </pc:sldChg>
      <pc:sldChg chg="addSp delSp modSp mod setBg">
        <pc:chgData name="Vaněčková Markéta" userId="S::vaneckova@hospic-lysa.cz::88156b85-d812-4ed3-bcb8-a5450470135e" providerId="AD" clId="Web-{C26CD81E-71AA-594F-C1CE-4F0F5FF7D7E6}" dt="2021-08-19T05:20:20.523" v="104"/>
        <pc:sldMkLst>
          <pc:docMk/>
          <pc:sldMk cId="1421307437" sldId="285"/>
        </pc:sldMkLst>
        <pc:spChg chg="mod">
          <ac:chgData name="Vaněčková Markéta" userId="S::vaneckova@hospic-lysa.cz::88156b85-d812-4ed3-bcb8-a5450470135e" providerId="AD" clId="Web-{C26CD81E-71AA-594F-C1CE-4F0F5FF7D7E6}" dt="2021-08-19T05:18:54.334" v="101" actId="14100"/>
          <ac:spMkLst>
            <pc:docMk/>
            <pc:sldMk cId="1421307437" sldId="285"/>
            <ac:spMk id="3" creationId="{00000000-0000-0000-0000-000000000000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15:21.782" v="84"/>
          <ac:spMkLst>
            <pc:docMk/>
            <pc:sldMk cId="1421307437" sldId="285"/>
            <ac:spMk id="9" creationId="{F13C74B1-5B17-4795-BED0-7140497B445A}"/>
          </ac:spMkLst>
        </pc:spChg>
        <pc:spChg chg="add del">
          <ac:chgData name="Vaněčková Markéta" userId="S::vaneckova@hospic-lysa.cz::88156b85-d812-4ed3-bcb8-a5450470135e" providerId="AD" clId="Web-{C26CD81E-71AA-594F-C1CE-4F0F5FF7D7E6}" dt="2021-08-19T05:15:21.782" v="84"/>
          <ac:spMkLst>
            <pc:docMk/>
            <pc:sldMk cId="1421307437" sldId="285"/>
            <ac:spMk id="11" creationId="{D4974D33-8DC5-464E-8C6D-BE58F0669C17}"/>
          </ac:spMkLst>
        </pc:spChg>
        <pc:picChg chg="mod ord">
          <ac:chgData name="Vaněčková Markéta" userId="S::vaneckova@hospic-lysa.cz::88156b85-d812-4ed3-bcb8-a5450470135e" providerId="AD" clId="Web-{C26CD81E-71AA-594F-C1CE-4F0F5FF7D7E6}" dt="2021-08-19T05:20:20.523" v="104"/>
          <ac:picMkLst>
            <pc:docMk/>
            <pc:sldMk cId="1421307437" sldId="285"/>
            <ac:picMk id="4" creationId="{00000000-0000-0000-0000-000000000000}"/>
          </ac:picMkLst>
        </pc:picChg>
      </pc:sldChg>
      <pc:sldChg chg="modSp">
        <pc:chgData name="Vaněčková Markéta" userId="S::vaneckova@hospic-lysa.cz::88156b85-d812-4ed3-bcb8-a5450470135e" providerId="AD" clId="Web-{C26CD81E-71AA-594F-C1CE-4F0F5FF7D7E6}" dt="2021-08-19T05:22:46.152" v="112" actId="1076"/>
        <pc:sldMkLst>
          <pc:docMk/>
          <pc:sldMk cId="2471718311" sldId="287"/>
        </pc:sldMkLst>
        <pc:spChg chg="mod">
          <ac:chgData name="Vaněčková Markéta" userId="S::vaneckova@hospic-lysa.cz::88156b85-d812-4ed3-bcb8-a5450470135e" providerId="AD" clId="Web-{C26CD81E-71AA-594F-C1CE-4F0F5FF7D7E6}" dt="2021-08-19T05:22:46.152" v="112" actId="1076"/>
          <ac:spMkLst>
            <pc:docMk/>
            <pc:sldMk cId="2471718311" sldId="287"/>
            <ac:spMk id="3" creationId="{00000000-0000-0000-0000-000000000000}"/>
          </ac:spMkLst>
        </pc:spChg>
      </pc:sldChg>
      <pc:sldChg chg="del">
        <pc:chgData name="Vaněčková Markéta" userId="S::vaneckova@hospic-lysa.cz::88156b85-d812-4ed3-bcb8-a5450470135e" providerId="AD" clId="Web-{C26CD81E-71AA-594F-C1CE-4F0F5FF7D7E6}" dt="2021-08-19T05:23:04.371" v="113"/>
        <pc:sldMkLst>
          <pc:docMk/>
          <pc:sldMk cId="392442129" sldId="288"/>
        </pc:sldMkLst>
      </pc:sldChg>
    </pc:docChg>
  </pc:docChgLst>
  <pc:docChgLst>
    <pc:chgData name="Vaněčková Markéta" userId="S::vaneckova@hospic-lysa.cz::88156b85-d812-4ed3-bcb8-a5450470135e" providerId="AD" clId="Web-{4F525ACC-9274-7F6C-AA3F-9336D7AA1493}"/>
    <pc:docChg chg="modSld">
      <pc:chgData name="Vaněčková Markéta" userId="S::vaneckova@hospic-lysa.cz::88156b85-d812-4ed3-bcb8-a5450470135e" providerId="AD" clId="Web-{4F525ACC-9274-7F6C-AA3F-9336D7AA1493}" dt="2021-08-19T05:36:58.087" v="12" actId="20577"/>
      <pc:docMkLst>
        <pc:docMk/>
      </pc:docMkLst>
      <pc:sldChg chg="modSp">
        <pc:chgData name="Vaněčková Markéta" userId="S::vaneckova@hospic-lysa.cz::88156b85-d812-4ed3-bcb8-a5450470135e" providerId="AD" clId="Web-{4F525ACC-9274-7F6C-AA3F-9336D7AA1493}" dt="2021-08-19T05:36:58.087" v="12" actId="20577"/>
        <pc:sldMkLst>
          <pc:docMk/>
          <pc:sldMk cId="3073320871" sldId="279"/>
        </pc:sldMkLst>
        <pc:spChg chg="mod">
          <ac:chgData name="Vaněčková Markéta" userId="S::vaneckova@hospic-lysa.cz::88156b85-d812-4ed3-bcb8-a5450470135e" providerId="AD" clId="Web-{4F525ACC-9274-7F6C-AA3F-9336D7AA1493}" dt="2021-08-19T05:36:58.087" v="12" actId="20577"/>
          <ac:spMkLst>
            <pc:docMk/>
            <pc:sldMk cId="3073320871" sldId="279"/>
            <ac:spMk id="2" creationId="{923A184D-5B53-4E08-9358-5563E9A6E065}"/>
          </ac:spMkLst>
        </pc:spChg>
        <pc:spChg chg="mod">
          <ac:chgData name="Vaněčková Markéta" userId="S::vaneckova@hospic-lysa.cz::88156b85-d812-4ed3-bcb8-a5450470135e" providerId="AD" clId="Web-{4F525ACC-9274-7F6C-AA3F-9336D7AA1493}" dt="2021-08-19T05:36:17.961" v="8" actId="14100"/>
          <ac:spMkLst>
            <pc:docMk/>
            <pc:sldMk cId="3073320871" sldId="279"/>
            <ac:spMk id="3" creationId="{CD02CB9C-6C21-4A8B-A6EC-0F6BD8550DC6}"/>
          </ac:spMkLst>
        </pc:spChg>
      </pc:sldChg>
    </pc:docChg>
  </pc:docChgLst>
  <pc:docChgLst>
    <pc:chgData name="Vaněčková Markéta" userId="S::vaneckova@hospic-lysa.cz::88156b85-d812-4ed3-bcb8-a5450470135e" providerId="AD" clId="Web-{BD7876AA-80ED-25FF-F769-1526AB9D7A81}"/>
    <pc:docChg chg="modSld">
      <pc:chgData name="Vaněčková Markéta" userId="S::vaneckova@hospic-lysa.cz::88156b85-d812-4ed3-bcb8-a5450470135e" providerId="AD" clId="Web-{BD7876AA-80ED-25FF-F769-1526AB9D7A81}" dt="2021-08-19T05:40:24.846" v="0" actId="14100"/>
      <pc:docMkLst>
        <pc:docMk/>
      </pc:docMkLst>
      <pc:sldChg chg="modSp">
        <pc:chgData name="Vaněčková Markéta" userId="S::vaneckova@hospic-lysa.cz::88156b85-d812-4ed3-bcb8-a5450470135e" providerId="AD" clId="Web-{BD7876AA-80ED-25FF-F769-1526AB9D7A81}" dt="2021-08-19T05:40:24.846" v="0" actId="14100"/>
        <pc:sldMkLst>
          <pc:docMk/>
          <pc:sldMk cId="3073320871" sldId="279"/>
        </pc:sldMkLst>
        <pc:spChg chg="mod">
          <ac:chgData name="Vaněčková Markéta" userId="S::vaneckova@hospic-lysa.cz::88156b85-d812-4ed3-bcb8-a5450470135e" providerId="AD" clId="Web-{BD7876AA-80ED-25FF-F769-1526AB9D7A81}" dt="2021-08-19T05:40:24.846" v="0" actId="14100"/>
          <ac:spMkLst>
            <pc:docMk/>
            <pc:sldMk cId="3073320871" sldId="279"/>
            <ac:spMk id="2" creationId="{923A184D-5B53-4E08-9358-5563E9A6E065}"/>
          </ac:spMkLst>
        </pc:spChg>
      </pc:sldChg>
    </pc:docChg>
  </pc:docChgLst>
  <pc:docChgLst>
    <pc:chgData name="Vaněčková Markéta" userId="88156b85-d812-4ed3-bcb8-a5450470135e" providerId="ADAL" clId="{C3EF6578-8B0E-495A-833F-AEC42FFDE8F4}"/>
    <pc:docChg chg="modSld">
      <pc:chgData name="Vaněčková Markéta" userId="88156b85-d812-4ed3-bcb8-a5450470135e" providerId="ADAL" clId="{C3EF6578-8B0E-495A-833F-AEC42FFDE8F4}" dt="2021-08-19T05:48:09.728" v="2" actId="14861"/>
      <pc:docMkLst>
        <pc:docMk/>
      </pc:docMkLst>
      <pc:sldChg chg="modSp mod">
        <pc:chgData name="Vaněčková Markéta" userId="88156b85-d812-4ed3-bcb8-a5450470135e" providerId="ADAL" clId="{C3EF6578-8B0E-495A-833F-AEC42FFDE8F4}" dt="2021-08-19T05:47:36.660" v="0" actId="14861"/>
        <pc:sldMkLst>
          <pc:docMk/>
          <pc:sldMk cId="679127942" sldId="263"/>
        </pc:sldMkLst>
        <pc:spChg chg="mod">
          <ac:chgData name="Vaněčková Markéta" userId="88156b85-d812-4ed3-bcb8-a5450470135e" providerId="ADAL" clId="{C3EF6578-8B0E-495A-833F-AEC42FFDE8F4}" dt="2021-08-19T05:47:36.660" v="0" actId="14861"/>
          <ac:spMkLst>
            <pc:docMk/>
            <pc:sldMk cId="679127942" sldId="263"/>
            <ac:spMk id="5" creationId="{00000000-0000-0000-0000-000000000000}"/>
          </ac:spMkLst>
        </pc:spChg>
      </pc:sldChg>
      <pc:sldChg chg="modSp mod">
        <pc:chgData name="Vaněčková Markéta" userId="88156b85-d812-4ed3-bcb8-a5450470135e" providerId="ADAL" clId="{C3EF6578-8B0E-495A-833F-AEC42FFDE8F4}" dt="2021-08-19T05:48:09.728" v="2" actId="14861"/>
        <pc:sldMkLst>
          <pc:docMk/>
          <pc:sldMk cId="3073320871" sldId="279"/>
        </pc:sldMkLst>
        <pc:spChg chg="mod">
          <ac:chgData name="Vaněčková Markéta" userId="88156b85-d812-4ed3-bcb8-a5450470135e" providerId="ADAL" clId="{C3EF6578-8B0E-495A-833F-AEC42FFDE8F4}" dt="2021-08-19T05:48:09.728" v="2" actId="14861"/>
          <ac:spMkLst>
            <pc:docMk/>
            <pc:sldMk cId="3073320871" sldId="279"/>
            <ac:spMk id="2" creationId="{923A184D-5B53-4E08-9358-5563E9A6E065}"/>
          </ac:spMkLst>
        </pc:spChg>
      </pc:sldChg>
    </pc:docChg>
  </pc:docChgLst>
  <pc:docChgLst>
    <pc:chgData name="Vaněčková Markéta" userId="S::vaneckova@hospic-lysa.cz::88156b85-d812-4ed3-bcb8-a5450470135e" providerId="AD" clId="Web-{507F21C5-17B0-45EA-88C2-513C51B5DF8D}"/>
    <pc:docChg chg="modSld">
      <pc:chgData name="Vaněčková Markéta" userId="S::vaneckova@hospic-lysa.cz::88156b85-d812-4ed3-bcb8-a5450470135e" providerId="AD" clId="Web-{507F21C5-17B0-45EA-88C2-513C51B5DF8D}" dt="2021-08-12T09:48:46.913" v="4" actId="20577"/>
      <pc:docMkLst>
        <pc:docMk/>
      </pc:docMkLst>
      <pc:sldChg chg="modSp">
        <pc:chgData name="Vaněčková Markéta" userId="S::vaneckova@hospic-lysa.cz::88156b85-d812-4ed3-bcb8-a5450470135e" providerId="AD" clId="Web-{507F21C5-17B0-45EA-88C2-513C51B5DF8D}" dt="2021-08-12T09:47:13.267" v="2" actId="20577"/>
        <pc:sldMkLst>
          <pc:docMk/>
          <pc:sldMk cId="3852635367" sldId="260"/>
        </pc:sldMkLst>
        <pc:spChg chg="mod">
          <ac:chgData name="Vaněčková Markéta" userId="S::vaneckova@hospic-lysa.cz::88156b85-d812-4ed3-bcb8-a5450470135e" providerId="AD" clId="Web-{507F21C5-17B0-45EA-88C2-513C51B5DF8D}" dt="2021-08-12T09:47:13.267" v="2" actId="20577"/>
          <ac:spMkLst>
            <pc:docMk/>
            <pc:sldMk cId="3852635367" sldId="260"/>
            <ac:spMk id="5" creationId="{00000000-0000-0000-0000-000000000000}"/>
          </ac:spMkLst>
        </pc:spChg>
      </pc:sldChg>
      <pc:sldChg chg="modSp">
        <pc:chgData name="Vaněčková Markéta" userId="S::vaneckova@hospic-lysa.cz::88156b85-d812-4ed3-bcb8-a5450470135e" providerId="AD" clId="Web-{507F21C5-17B0-45EA-88C2-513C51B5DF8D}" dt="2021-08-12T09:48:46.913" v="4" actId="20577"/>
        <pc:sldMkLst>
          <pc:docMk/>
          <pc:sldMk cId="3675883080" sldId="262"/>
        </pc:sldMkLst>
        <pc:spChg chg="mod">
          <ac:chgData name="Vaněčková Markéta" userId="S::vaneckova@hospic-lysa.cz::88156b85-d812-4ed3-bcb8-a5450470135e" providerId="AD" clId="Web-{507F21C5-17B0-45EA-88C2-513C51B5DF8D}" dt="2021-08-12T09:48:46.913" v="4" actId="20577"/>
          <ac:spMkLst>
            <pc:docMk/>
            <pc:sldMk cId="3675883080" sldId="262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7AFBB-0FDE-4B57-A7E9-25A6358679B6}" type="datetimeFigureOut">
              <a:rPr lang="cs-CZ"/>
              <a:t>11.10.2021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1D0F6-D495-445E-8689-C992F628A742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139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9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68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2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04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28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26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93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53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90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99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FB6D5"/>
            </a:gs>
            <a:gs pos="66000">
              <a:srgbClr val="9FB6D5"/>
            </a:gs>
            <a:gs pos="100000">
              <a:srgbClr val="63A14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9E96D-D7F6-497E-89C6-0DBC067F8D1E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A75D2-5679-4490-974A-3EB3ECF64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46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53697-5540-4B51-AE51-E0E017E5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8788" y="88777"/>
            <a:ext cx="9709212" cy="342118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ZKUŠENOSTI Z DOPROVÁZENÍ UMÍRAJÍCICH V DOMÁCÍM HOSPICI</a:t>
            </a:r>
            <a:br>
              <a:rPr lang="cs-CZ" dirty="0"/>
            </a:br>
            <a:br>
              <a:rPr lang="cs-CZ" dirty="0"/>
            </a:br>
            <a:r>
              <a:rPr lang="cs-CZ" sz="3100" dirty="0"/>
              <a:t>Domácí hospic, z.ú.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07D998-A89B-45C5-A0CB-F50989AFD1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998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6" b="159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Zástupný symbol pro obsah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00453" y="1115089"/>
            <a:ext cx="7791091" cy="4340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78333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6" b="159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5074" y="1773238"/>
            <a:ext cx="9795599" cy="4403725"/>
          </a:xfrm>
        </p:spPr>
        <p:txBody>
          <a:bodyPr/>
          <a:lstStyle/>
          <a:p>
            <a:pPr marL="0" indent="0">
              <a:buNone/>
            </a:pPr>
            <a:r>
              <a:rPr lang="cs-CZ" sz="3200" i="1"/>
              <a:t>Vaše péče o mého milovaného muže trvala, bohužel, jen pár dní. O to více si vážím toho, s jakou rychlostí jste jej převzali do domácí hospicové péče a o všechno se postarali. Vaše profesionální péče, ale především váš hluboce lidský a laskavý přístup, byl pro mě velikou oporou a posilou. Díky vám z tohoto světa odešel důstojně, v klidu, bez bolesti, v kruhu svých nejbližších. Kéž by takhle mohl odejít každý člověk! ... Můj muž díky vám netrpěl a já ho mohla na konci jeho cesty držet za ruku…</a:t>
            </a:r>
            <a:endParaRPr lang="cs-CZ" sz="320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09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6" b="159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065" y="1724624"/>
            <a:ext cx="10555147" cy="4348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/>
              <a:t>Paliativní péče </a:t>
            </a:r>
            <a:r>
              <a:rPr lang="cs-CZ" sz="3200"/>
              <a:t>– komplexní péče zaměřená na kvalitu života nevyléčitelně nemocného člověka</a:t>
            </a:r>
          </a:p>
          <a:p>
            <a:pPr marL="0" indent="0">
              <a:buNone/>
            </a:pPr>
            <a:endParaRPr lang="cs-CZ" sz="3200"/>
          </a:p>
          <a:p>
            <a:pPr marL="0" indent="0">
              <a:buNone/>
            </a:pPr>
            <a:r>
              <a:rPr lang="cs-CZ" sz="3200" b="1"/>
              <a:t>Symptomatická léčba </a:t>
            </a:r>
            <a:r>
              <a:rPr lang="cs-CZ" sz="3200"/>
              <a:t>– cílem je tlumit projevy onemocnění </a:t>
            </a:r>
            <a:br>
              <a:rPr lang="cs-CZ" sz="3200"/>
            </a:br>
            <a:r>
              <a:rPr lang="cs-CZ" sz="3200"/>
              <a:t>(např. bolest, dušnost, nevolnost)</a:t>
            </a:r>
          </a:p>
        </p:txBody>
      </p:sp>
    </p:spTree>
    <p:extLst>
      <p:ext uri="{BB962C8B-B14F-4D97-AF65-F5344CB8AC3E}">
        <p14:creationId xmlns:p14="http://schemas.microsoft.com/office/powerpoint/2010/main" val="354434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6" b="159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8491" y="1724622"/>
            <a:ext cx="10485698" cy="4467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/>
              <a:t>Hospicová péče</a:t>
            </a:r>
            <a:r>
              <a:rPr lang="cs-CZ" sz="3200"/>
              <a:t> – tým odborníků zajišťuje specializovanou paliativní péči umírajícímu člověku a všestrannou podporu jeho blízkým</a:t>
            </a:r>
          </a:p>
          <a:p>
            <a:pPr marL="0" indent="0">
              <a:buNone/>
            </a:pPr>
            <a:r>
              <a:rPr lang="cs-CZ" sz="3200"/>
              <a:t> </a:t>
            </a:r>
          </a:p>
          <a:p>
            <a:pPr marL="0" indent="0">
              <a:buNone/>
            </a:pPr>
            <a:r>
              <a:rPr lang="cs-CZ" sz="3200"/>
              <a:t>Hospic </a:t>
            </a:r>
            <a:r>
              <a:rPr lang="cs-CZ" sz="3200" b="1"/>
              <a:t>lůžkový</a:t>
            </a:r>
            <a:r>
              <a:rPr lang="cs-CZ" sz="3200"/>
              <a:t> – kamenný</a:t>
            </a:r>
          </a:p>
          <a:p>
            <a:pPr marL="0" indent="0">
              <a:buNone/>
            </a:pPr>
            <a:r>
              <a:rPr lang="cs-CZ" sz="3200"/>
              <a:t>Hospic </a:t>
            </a:r>
            <a:r>
              <a:rPr lang="cs-CZ" sz="3200" b="1"/>
              <a:t>domácí</a:t>
            </a:r>
            <a:r>
              <a:rPr lang="cs-CZ" sz="3200"/>
              <a:t> – mobilní</a:t>
            </a:r>
          </a:p>
        </p:txBody>
      </p:sp>
    </p:spTree>
    <p:extLst>
      <p:ext uri="{BB962C8B-B14F-4D97-AF65-F5344CB8AC3E}">
        <p14:creationId xmlns:p14="http://schemas.microsoft.com/office/powerpoint/2010/main" val="250891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6" b="159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5074" y="1773238"/>
            <a:ext cx="9795599" cy="44037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3200" b="1">
                <a:cs typeface="Calibri"/>
              </a:rPr>
              <a:t>Domácí hospic Nablízku</a:t>
            </a:r>
            <a:r>
              <a:rPr lang="cs-CZ" sz="3200">
                <a:cs typeface="Calibri"/>
              </a:rPr>
              <a:t> </a:t>
            </a:r>
            <a:endParaRPr lang="cs-CZ"/>
          </a:p>
          <a:p>
            <a:pPr marL="0" indent="0" algn="ctr">
              <a:buNone/>
            </a:pPr>
            <a:endParaRPr lang="cs-CZ" sz="3200">
              <a:cs typeface="Calibri"/>
            </a:endParaRPr>
          </a:p>
          <a:p>
            <a:pPr marL="457200" indent="-457200"/>
            <a:r>
              <a:rPr lang="cs-CZ" sz="3200">
                <a:cs typeface="Calibri"/>
              </a:rPr>
              <a:t>Založen v roce 2015</a:t>
            </a:r>
          </a:p>
          <a:p>
            <a:pPr marL="457200" indent="-457200"/>
            <a:r>
              <a:rPr lang="cs-CZ" sz="3200">
                <a:cs typeface="Calibri"/>
              </a:rPr>
              <a:t>První pacienti v létě  2016 </a:t>
            </a:r>
          </a:p>
          <a:p>
            <a:pPr marL="457200" indent="-457200"/>
            <a:r>
              <a:rPr lang="cs-CZ" sz="3200">
                <a:cs typeface="Calibri"/>
              </a:rPr>
              <a:t>Více než 200 umírajících pacientů</a:t>
            </a:r>
          </a:p>
          <a:p>
            <a:pPr marL="457200" indent="-457200"/>
            <a:r>
              <a:rPr lang="cs-CZ" sz="3200">
                <a:cs typeface="Calibri"/>
              </a:rPr>
              <a:t>Působí v Lysé nad Labem a okolí do 30 km</a:t>
            </a:r>
          </a:p>
          <a:p>
            <a:pPr marL="0" indent="0">
              <a:buNone/>
            </a:pPr>
            <a:endParaRPr lang="cs-CZ">
              <a:cs typeface="Calibri"/>
            </a:endParaRPr>
          </a:p>
          <a:p>
            <a:endParaRPr lang="cs-CZ">
              <a:cs typeface="Calibri"/>
            </a:endParaRPr>
          </a:p>
          <a:p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009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6" b="159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218945" y="1753622"/>
            <a:ext cx="10184986" cy="40724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3200" b="1">
                <a:ea typeface="+mn-lt"/>
                <a:cs typeface="+mn-lt"/>
              </a:rPr>
              <a:t>Domácí hospic Nablízku</a:t>
            </a:r>
            <a:r>
              <a:rPr lang="cs-CZ" sz="3200">
                <a:ea typeface="+mn-lt"/>
                <a:cs typeface="+mn-lt"/>
              </a:rPr>
              <a:t> </a:t>
            </a:r>
            <a:endParaRPr lang="cs-CZ"/>
          </a:p>
          <a:p>
            <a:pPr marL="0" indent="0">
              <a:buNone/>
            </a:pPr>
            <a:endParaRPr lang="cs-CZ" sz="3200" b="1">
              <a:cs typeface="Calibri"/>
            </a:endParaRPr>
          </a:p>
          <a:p>
            <a:pPr marL="457200" indent="-457200"/>
            <a:r>
              <a:rPr lang="cs-CZ" sz="3200">
                <a:cs typeface="Calibri"/>
              </a:rPr>
              <a:t>Domácí hospicová péče v nepřetržitém režimu</a:t>
            </a:r>
            <a:endParaRPr lang="cs-CZ"/>
          </a:p>
          <a:p>
            <a:pPr marL="457200" indent="-457200"/>
            <a:r>
              <a:rPr lang="cs-CZ" sz="3200">
                <a:cs typeface="Calibri"/>
              </a:rPr>
              <a:t>Sociální poradna</a:t>
            </a:r>
          </a:p>
          <a:p>
            <a:pPr marL="457200" indent="-457200"/>
            <a:r>
              <a:rPr lang="cs-CZ" sz="3200">
                <a:cs typeface="Calibri"/>
              </a:rPr>
              <a:t>Paliativní ambulance – terénní</a:t>
            </a:r>
          </a:p>
          <a:p>
            <a:pPr marL="457200" indent="-457200"/>
            <a:r>
              <a:rPr lang="cs-CZ" sz="3200">
                <a:cs typeface="Calibri"/>
              </a:rPr>
              <a:t>Půjčovna kompenzačních pomůcek</a:t>
            </a:r>
          </a:p>
        </p:txBody>
      </p:sp>
    </p:spTree>
    <p:extLst>
      <p:ext uri="{BB962C8B-B14F-4D97-AF65-F5344CB8AC3E}">
        <p14:creationId xmlns:p14="http://schemas.microsoft.com/office/powerpoint/2010/main" val="367588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6" b="159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238491" y="1724622"/>
            <a:ext cx="10695008" cy="446783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3200" b="1">
                <a:cs typeface="Calibri"/>
              </a:rPr>
              <a:t>Hospicový tým</a:t>
            </a:r>
          </a:p>
          <a:p>
            <a:pPr marL="0" indent="0">
              <a:buNone/>
            </a:pPr>
            <a:endParaRPr lang="cs-CZ" sz="3200" b="1">
              <a:cs typeface="Calibri"/>
            </a:endParaRPr>
          </a:p>
          <a:p>
            <a:pPr marL="457200" indent="-457200"/>
            <a:r>
              <a:rPr lang="cs-CZ" sz="3200">
                <a:cs typeface="Calibri"/>
              </a:rPr>
              <a:t>lékařky</a:t>
            </a:r>
          </a:p>
          <a:p>
            <a:pPr marL="457200" indent="-457200"/>
            <a:r>
              <a:rPr lang="cs-CZ" sz="3200">
                <a:cs typeface="Calibri"/>
              </a:rPr>
              <a:t>zdravotní sestry</a:t>
            </a:r>
          </a:p>
          <a:p>
            <a:pPr marL="457200" indent="-457200"/>
            <a:r>
              <a:rPr lang="cs-CZ" sz="3200">
                <a:cs typeface="Calibri"/>
              </a:rPr>
              <a:t>sociální pracovnice</a:t>
            </a:r>
          </a:p>
          <a:p>
            <a:pPr marL="457200" indent="-457200"/>
            <a:r>
              <a:rPr lang="cs-CZ" sz="3200">
                <a:cs typeface="Calibri"/>
              </a:rPr>
              <a:t>psychoterapeutka</a:t>
            </a:r>
          </a:p>
          <a:p>
            <a:pPr marL="457200" indent="-457200"/>
            <a:r>
              <a:rPr lang="cs-CZ" sz="3200">
                <a:cs typeface="Calibri"/>
              </a:rPr>
              <a:t>duchovní </a:t>
            </a:r>
          </a:p>
          <a:p>
            <a:pPr marL="457200" indent="-457200"/>
            <a:r>
              <a:rPr lang="cs-CZ" sz="3200">
                <a:cs typeface="Calibri"/>
              </a:rPr>
              <a:t>organizační a provozní zázemí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6DA67B3-A5FC-4E87-9482-DC3C7630E2AC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201F1E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263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6" b="159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596" y="787283"/>
            <a:ext cx="10049598" cy="537863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cs-CZ" sz="3600" i="1">
                <a:ea typeface="+mn-lt"/>
                <a:cs typeface="+mn-lt"/>
              </a:rPr>
              <a:t>  Naše obavy, zda vydržíme a dokážeme se o našeho syna postarat v domácím prostředí, postupně mizely s každou návštěvou sestřiček, které nám </a:t>
            </a:r>
            <a:br>
              <a:rPr lang="cs-CZ" sz="3600" i="1">
                <a:ea typeface="+mn-lt"/>
                <a:cs typeface="+mn-lt"/>
              </a:rPr>
            </a:br>
            <a:r>
              <a:rPr lang="cs-CZ" sz="3600" i="1">
                <a:ea typeface="+mn-lt"/>
                <a:cs typeface="+mn-lt"/>
              </a:rPr>
              <a:t>ve všem vyšly vstříc, poskytly potřebné pomůcky, </a:t>
            </a:r>
            <a:br>
              <a:rPr lang="cs-CZ" sz="3600" i="1">
                <a:ea typeface="+mn-lt"/>
                <a:cs typeface="+mn-lt"/>
              </a:rPr>
            </a:br>
            <a:r>
              <a:rPr lang="cs-CZ" sz="3600" i="1">
                <a:ea typeface="+mn-lt"/>
                <a:cs typeface="+mn-lt"/>
              </a:rPr>
              <a:t>ale hlavně byly nevýslovnou psychickou podporou nám všem. Při jeho odchodu se o všechno postaraly s velkým taktem a citem a my jsme se mohli jako rodina s naším synem důstojně a v klidu rozloučit ještě doma. Pocity se nedají vyjádřit slovy, ale moc, moc, moc Vám všem děkujeme.</a:t>
            </a:r>
            <a:br>
              <a:rPr lang="cs-CZ" sz="3600" i="1">
                <a:ea typeface="+mn-lt"/>
                <a:cs typeface="+mn-lt"/>
              </a:rPr>
            </a:br>
            <a:endParaRPr lang="cs-CZ" sz="3600" i="1">
              <a:ea typeface="+mn-lt"/>
              <a:cs typeface="+mn-lt"/>
            </a:endParaRPr>
          </a:p>
          <a:p>
            <a:pPr marL="0" indent="0">
              <a:buNone/>
            </a:pPr>
            <a:endParaRPr lang="cs-CZ" sz="3600" i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171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6" b="1594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Zástupný symbol pro obsah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262" y="365125"/>
            <a:ext cx="3960830" cy="58399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ovéPole 5"/>
          <p:cNvSpPr txBox="1"/>
          <p:nvPr/>
        </p:nvSpPr>
        <p:spPr>
          <a:xfrm flipH="1">
            <a:off x="6108192" y="4059936"/>
            <a:ext cx="500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/>
              <a:t>Doma je doma…</a:t>
            </a:r>
          </a:p>
        </p:txBody>
      </p:sp>
    </p:spTree>
    <p:extLst>
      <p:ext uri="{BB962C8B-B14F-4D97-AF65-F5344CB8AC3E}">
        <p14:creationId xmlns:p14="http://schemas.microsoft.com/office/powerpoint/2010/main" val="1529431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Červeno-oranžová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ppt/theme/themeOverride2.xml><?xml version="1.0" encoding="utf-8"?>
<a:themeOverride xmlns:a="http://schemas.openxmlformats.org/drawingml/2006/main">
  <a:clrScheme name="Červeno-oranžová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63394674BDC464385834C635D483EF5" ma:contentTypeVersion="13" ma:contentTypeDescription="Vytvoří nový dokument" ma:contentTypeScope="" ma:versionID="583a4723aca090013724fe16618ef54c">
  <xsd:schema xmlns:xsd="http://www.w3.org/2001/XMLSchema" xmlns:xs="http://www.w3.org/2001/XMLSchema" xmlns:p="http://schemas.microsoft.com/office/2006/metadata/properties" xmlns:ns2="c7710c5c-44f4-4e5b-b895-2c3e13351b70" xmlns:ns3="12887d12-3035-42b3-80c8-26108ed6ff34" targetNamespace="http://schemas.microsoft.com/office/2006/metadata/properties" ma:root="true" ma:fieldsID="18840c39bf0addf41c630320b5d7c015" ns2:_="" ns3:_="">
    <xsd:import namespace="c7710c5c-44f4-4e5b-b895-2c3e13351b70"/>
    <xsd:import namespace="12887d12-3035-42b3-80c8-26108ed6ff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710c5c-44f4-4e5b-b895-2c3e13351b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887d12-3035-42b3-80c8-26108ed6ff3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C263C9-2B4F-4823-8101-9E7D3EE46226}">
  <ds:schemaRefs>
    <ds:schemaRef ds:uri="12887d12-3035-42b3-80c8-26108ed6ff34"/>
    <ds:schemaRef ds:uri="c7710c5c-44f4-4e5b-b895-2c3e13351b7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7C93424-B667-4383-AF69-631C5DC0DF6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4EA93A-F39D-4752-880B-91BDBF3CBA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332</Words>
  <Application>Microsoft Office PowerPoint</Application>
  <PresentationFormat>Širokoúhlá obrazovka</PresentationFormat>
  <Paragraphs>32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  ZKUŠENOSTI Z DOPROVÁZENÍ UMÍRAJÍCICH V DOMÁCÍM HOSPICI  Domácí hospic, z.ú.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HP Nablizku</dc:creator>
  <cp:lastModifiedBy>Černá Kristina</cp:lastModifiedBy>
  <cp:revision>2</cp:revision>
  <dcterms:created xsi:type="dcterms:W3CDTF">2019-11-16T15:42:34Z</dcterms:created>
  <dcterms:modified xsi:type="dcterms:W3CDTF">2021-10-11T13:13:33Z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0x010100563394674BDC464385834C635D483EF5</vt:lpwstr>
  </property>
</Properties>
</file>