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FC972F-1712-4603-8C3E-C1FFF7874366}">
          <p14:sldIdLst>
            <p14:sldId id="256"/>
            <p14:sldId id="257"/>
            <p14:sldId id="258"/>
            <p14:sldId id="259"/>
            <p14:sldId id="260"/>
            <p14:sldId id="265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1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59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0332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985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269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7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220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8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39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1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29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4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3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31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5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9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6302-2D02-4643-A11D-7FEAAC8B1E21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C7CA2E-DA02-4D92-B55C-9200E85B98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1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2" y="2697480"/>
            <a:ext cx="8915399" cy="2262781"/>
          </a:xfrm>
        </p:spPr>
        <p:txBody>
          <a:bodyPr>
            <a:noAutofit/>
          </a:bodyPr>
          <a:lstStyle/>
          <a:p>
            <a:pPr algn="ctr"/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Provázanost </a:t>
            </a:r>
            <a:br>
              <a:rPr lang="cs-CZ" sz="4000" dirty="0"/>
            </a:br>
            <a:r>
              <a:rPr lang="cs-CZ" sz="4000" dirty="0"/>
              <a:t>formální a neformální péče </a:t>
            </a:r>
            <a:br>
              <a:rPr lang="cs-CZ" sz="4000" dirty="0"/>
            </a:br>
            <a:r>
              <a:rPr lang="cs-CZ" sz="4000" dirty="0"/>
              <a:t>o osoby s demencí </a:t>
            </a:r>
            <a:br>
              <a:rPr lang="cs-CZ" sz="4000" dirty="0"/>
            </a:br>
            <a:r>
              <a:rPr lang="cs-CZ" sz="4000" dirty="0"/>
              <a:t>v domácím prostředí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  <a:p>
            <a:r>
              <a:rPr lang="cs-CZ" dirty="0"/>
              <a:t>Praha 7.9. 2021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521E352-BD97-4623-9E21-4C38AD1777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433" y="335135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Centrum sociálních a zdravotních služeb Poděbrady o.p.s.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Společnost s dlouholetou tradicí, od roku 1971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/>
              <a:t>Registrované sociální služby: </a:t>
            </a:r>
          </a:p>
          <a:p>
            <a:pPr marL="0" indent="0">
              <a:buNone/>
            </a:pPr>
            <a:r>
              <a:rPr lang="cs-CZ" sz="1400" dirty="0"/>
              <a:t>     pečovatelská služba, osobní asistence, denní stacionář, odlehčovací služba</a:t>
            </a:r>
          </a:p>
          <a:p>
            <a:r>
              <a:rPr lang="cs-CZ" sz="1400" dirty="0"/>
              <a:t>Domácí zdravotní péče</a:t>
            </a:r>
          </a:p>
          <a:p>
            <a:r>
              <a:rPr lang="cs-CZ" sz="1400" dirty="0"/>
              <a:t>Domácí hospicová péče</a:t>
            </a:r>
          </a:p>
          <a:p>
            <a:r>
              <a:rPr lang="cs-CZ" sz="1400" dirty="0"/>
              <a:t>Další služby:</a:t>
            </a:r>
          </a:p>
          <a:p>
            <a:pPr marL="0" indent="0">
              <a:buNone/>
            </a:pPr>
            <a:r>
              <a:rPr lang="cs-CZ" sz="1400" dirty="0"/>
              <a:t>      Doprovázení pěstounských rodin, POSEZ a Centrum poradenských služeb, </a:t>
            </a:r>
          </a:p>
          <a:p>
            <a:pPr marL="0" indent="0">
              <a:buNone/>
            </a:pPr>
            <a:r>
              <a:rPr lang="cs-CZ" sz="1400" dirty="0"/>
              <a:t>      Centrum pro pečující rodiny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/>
              <a:t>Poslání společnosti: „Domov je DOMA“      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62CA0E-F568-4306-9493-986385DBA7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08" y="6062224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00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dobré praxe - kazuistika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602377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Oslovení sociální služby rodinou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Sociální šetření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Zjišťování sociální situace zájemce o službu, míry soběstačnosti, rodinné situace, bydlení, vybavenost kompenzačními pomůckami, příspěvek na péči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Mapování potřeb, přání a očekávání klientky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Nastavení sociální služby, sestavení individuálního plánu péče, uzavření smlouvy o poskytování pečovatelské služby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88C1CBB-4547-4734-BECF-0B5362E809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08" y="6062224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0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Průběh terénní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Sledování průběhu péče </a:t>
            </a:r>
          </a:p>
          <a:p>
            <a:r>
              <a:rPr lang="cs-CZ" sz="2000" dirty="0"/>
              <a:t>Reakce terénní služby na změny životní situace klientky</a:t>
            </a:r>
          </a:p>
          <a:p>
            <a:r>
              <a:rPr lang="cs-CZ" sz="2000" dirty="0"/>
              <a:t>Podpora pečující rodiny (formální péče, psycholog, zapojení do projektu pro pečující rodiny)</a:t>
            </a:r>
          </a:p>
          <a:p>
            <a:r>
              <a:rPr lang="cs-CZ" sz="2000" dirty="0"/>
              <a:t>Nastavení návštěv sester DZP</a:t>
            </a:r>
          </a:p>
          <a:p>
            <a:r>
              <a:rPr lang="cs-CZ" sz="2000" dirty="0"/>
              <a:t>Nezbytná úloha domácí hospicové péče </a:t>
            </a:r>
          </a:p>
          <a:p>
            <a:r>
              <a:rPr lang="cs-CZ" sz="2000" dirty="0"/>
              <a:t>Naplnění přání klientky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32DF58D-A3FB-4C10-B1A6-5F80A883F9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08" y="6062224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4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 pro pečující rodiny </a:t>
            </a:r>
            <a:br>
              <a:rPr lang="cs-CZ" dirty="0"/>
            </a:br>
            <a:r>
              <a:rPr lang="cs-CZ" dirty="0"/>
              <a:t>„S námi to zvládnete!“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92925" y="1827353"/>
            <a:ext cx="8915400" cy="4406537"/>
          </a:xfrm>
        </p:spPr>
        <p:txBody>
          <a:bodyPr>
            <a:noAutofit/>
          </a:bodyPr>
          <a:lstStyle/>
          <a:p>
            <a:r>
              <a:rPr lang="cs-CZ" sz="2000" dirty="0"/>
              <a:t>Cíl projektu</a:t>
            </a:r>
          </a:p>
          <a:p>
            <a:pPr marL="0" indent="0">
              <a:buNone/>
            </a:pPr>
            <a:r>
              <a:rPr lang="cs-CZ" sz="2000" dirty="0"/>
              <a:t>Aktivity projektu: </a:t>
            </a:r>
          </a:p>
          <a:p>
            <a:r>
              <a:rPr lang="cs-CZ" sz="2000" dirty="0"/>
              <a:t>Praktický nácvik péče o blízkého člověka (domácnost + tréninková místnost)</a:t>
            </a:r>
          </a:p>
          <a:p>
            <a:r>
              <a:rPr lang="cs-CZ" sz="2000" dirty="0"/>
              <a:t>Zapůjčení kompenzačních pomůcek do domácnosti, možnost vyzkoušení</a:t>
            </a:r>
          </a:p>
          <a:p>
            <a:r>
              <a:rPr lang="cs-CZ" sz="2000" dirty="0"/>
              <a:t>Odborné proškolení neformálních pečujících formou akreditovaných kurzů</a:t>
            </a:r>
          </a:p>
          <a:p>
            <a:r>
              <a:rPr lang="cs-CZ" sz="2000" dirty="0"/>
              <a:t>Podpora psychologa</a:t>
            </a:r>
          </a:p>
          <a:p>
            <a:r>
              <a:rPr lang="cs-CZ" sz="2000" dirty="0"/>
              <a:t>Individuální a skupinová relaxace</a:t>
            </a:r>
          </a:p>
          <a:p>
            <a:r>
              <a:rPr lang="cs-CZ" sz="2000" dirty="0"/>
              <a:t>Sdílené skupiny</a:t>
            </a:r>
          </a:p>
          <a:p>
            <a:r>
              <a:rPr lang="cs-CZ" sz="2000" dirty="0"/>
              <a:t>Sociální poradenství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</a:t>
            </a:r>
          </a:p>
          <a:p>
            <a:pPr marL="0" indent="0">
              <a:buNone/>
            </a:pPr>
            <a:r>
              <a:rPr lang="cs-CZ" sz="2000" dirty="0"/>
              <a:t>                                  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6ACE84D-72A1-427D-BE71-F99CAD6C7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053" y="6070613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6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Relaxační místnost</a:t>
            </a:r>
          </a:p>
        </p:txBody>
      </p:sp>
      <p:pic>
        <p:nvPicPr>
          <p:cNvPr id="4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21725" y="2133600"/>
            <a:ext cx="5050376" cy="3778250"/>
          </a:xfrm>
        </p:spPr>
      </p:pic>
    </p:spTree>
    <p:extLst>
      <p:ext uri="{BB962C8B-B14F-4D97-AF65-F5344CB8AC3E}">
        <p14:creationId xmlns:p14="http://schemas.microsoft.com/office/powerpoint/2010/main" val="1139324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a přednosti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/>
              <a:t>Individuální podpora šitá přímo na míru – dle aktuální situace a potřeb pečujícího</a:t>
            </a:r>
          </a:p>
          <a:p>
            <a:pPr>
              <a:defRPr/>
            </a:pPr>
            <a:r>
              <a:rPr lang="cs-CZ" sz="2000" dirty="0"/>
              <a:t>Možnost podpory přímo v rodině</a:t>
            </a:r>
          </a:p>
          <a:p>
            <a:pPr>
              <a:defRPr/>
            </a:pPr>
            <a:r>
              <a:rPr lang="cs-CZ" sz="2000" dirty="0"/>
              <a:t>Aktivity pod jednou střechou</a:t>
            </a:r>
          </a:p>
          <a:p>
            <a:pPr>
              <a:defRPr/>
            </a:pPr>
            <a:r>
              <a:rPr lang="cs-CZ" sz="2000" dirty="0"/>
              <a:t>Individuální nastavení jednotlivých aktivit - skupinově, individuálně, rozsah, místo, časové rozvržení, náplň</a:t>
            </a:r>
          </a:p>
          <a:p>
            <a:pPr>
              <a:defRPr/>
            </a:pPr>
            <a:r>
              <a:rPr lang="cs-CZ" sz="2000" dirty="0"/>
              <a:t>Reflektujeme změny u pečujícího v průběhu trvání celého projektu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C9A5A90-E954-4208-9114-F464884DB2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08" y="6062224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78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2133600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dirty="0"/>
              <a:t>Centrum sociálních a zdravotních služeb Poděbrady o.p.s.</a:t>
            </a:r>
          </a:p>
          <a:p>
            <a:pPr marL="0" indent="0" algn="ctr">
              <a:buNone/>
            </a:pPr>
            <a:r>
              <a:rPr lang="cs-CZ" sz="2000" dirty="0"/>
              <a:t>www.centrum.podebrady.info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075785-75BB-4069-AC13-34D02ED44B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08" y="6062224"/>
            <a:ext cx="3240178" cy="6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8722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83</TotalTime>
  <Words>321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    Provázanost  formální a neformální péče  o osoby s demencí  v domácím prostředí </vt:lpstr>
      <vt:lpstr>Centrum sociálních a zdravotních služeb Poděbrady o.p.s.</vt:lpstr>
      <vt:lpstr>Příklad dobré praxe - kazuistika</vt:lpstr>
      <vt:lpstr>Průběh terénní služby</vt:lpstr>
      <vt:lpstr>Projekt pro pečující rodiny  „S námi to zvládnete!“</vt:lpstr>
      <vt:lpstr>Relaxační místnost</vt:lpstr>
      <vt:lpstr>Výhody a přednosti projektu</vt:lpstr>
      <vt:lpstr>Děkujeme za pozornost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Provázanost formální a neformální péče o osoby s demencí v domácím prostředí</dc:title>
  <dc:creator>HP Inc.</dc:creator>
  <cp:lastModifiedBy>Černá Kristina</cp:lastModifiedBy>
  <cp:revision>23</cp:revision>
  <dcterms:created xsi:type="dcterms:W3CDTF">2021-08-19T18:09:42Z</dcterms:created>
  <dcterms:modified xsi:type="dcterms:W3CDTF">2021-10-11T13:13:58Z</dcterms:modified>
</cp:coreProperties>
</file>