
<file path=[Content_Types].xml><?xml version="1.0" encoding="utf-8"?>
<Types xmlns="http://schemas.openxmlformats.org/package/2006/content-types"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83" r:id="rId4"/>
    <p:sldId id="284" r:id="rId5"/>
    <p:sldId id="260" r:id="rId6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DA15C-2EDA-4AF1-BC7E-36FBD5B680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D96F-5123-4672-9777-5210C7515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37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1D96F-5123-4672-9777-5210C751575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5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Arial"/>
              </a:rPr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54836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Arial"/>
              </a:rPr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Kliknutím lze upravit styl.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cs-CZ" sz="2800" b="0" strike="noStrike" spc="-1">
                <a:solidFill>
                  <a:srgbClr val="604E69"/>
                </a:solidFill>
                <a:latin typeface="Arial"/>
              </a:rPr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54836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cs-CZ" sz="6000" b="0" strike="noStrike" spc="-1">
                <a:solidFill>
                  <a:srgbClr val="888BC4"/>
                </a:solidFill>
                <a:latin typeface="Arial"/>
              </a:rPr>
              <a:t>Kliknutím lze upravit styl.</a:t>
            </a:r>
            <a:endParaRPr lang="cs-CZ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26E9DB0-BB71-4861-87AB-322B1DA05424}" type="datetime1">
              <a:rPr lang="cs-CZ" sz="1200" b="0" strike="noStrike" spc="-1">
                <a:solidFill>
                  <a:srgbClr val="604E69"/>
                </a:solidFill>
                <a:latin typeface="Arial"/>
              </a:rPr>
              <a:t>13.10.2021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1200" b="0" strike="noStrike" spc="-1">
                <a:solidFill>
                  <a:srgbClr val="604E69"/>
                </a:solidFill>
                <a:latin typeface="Arial"/>
              </a:rPr>
              <a:t>CLEMENTAS - CENTRUM PRO SENIORY</a:t>
            </a:r>
            <a:endParaRPr lang="cs-CZ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2EB1C8C-5E5E-4F07-9731-E9C1F612CB09}" type="slidenum">
              <a:rPr lang="cs-CZ" sz="1200" b="0" strike="noStrike" spc="-1">
                <a:solidFill>
                  <a:srgbClr val="604E69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pic>
        <p:nvPicPr>
          <p:cNvPr id="4" name="Obrázek 6"/>
          <p:cNvPicPr/>
          <p:nvPr/>
        </p:nvPicPr>
        <p:blipFill>
          <a:blip r:embed="rId14"/>
          <a:stretch/>
        </p:blipFill>
        <p:spPr>
          <a:xfrm>
            <a:off x="5371920" y="0"/>
            <a:ext cx="1447560" cy="150192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903D1DB-F395-4D06-A6E7-B3FED42A1928}"/>
              </a:ext>
            </a:extLst>
          </p:cNvPr>
          <p:cNvSpPr/>
          <p:nvPr/>
        </p:nvSpPr>
        <p:spPr>
          <a:xfrm>
            <a:off x="1559902" y="2344451"/>
            <a:ext cx="90721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strike="noStrike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KAZUISTICKÁ KONFERENCE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FF4F15C-F5E1-4DBD-B918-D6B5B069C362}"/>
              </a:ext>
            </a:extLst>
          </p:cNvPr>
          <p:cNvSpPr/>
          <p:nvPr/>
        </p:nvSpPr>
        <p:spPr>
          <a:xfrm>
            <a:off x="3064042" y="3467651"/>
            <a:ext cx="632861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strike="noStrike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Praha; 6. 9.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F1C13A-303D-174A-AE19-66521D3CEE0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94692" y="1802423"/>
            <a:ext cx="10087228" cy="4668716"/>
          </a:xfrm>
        </p:spPr>
        <p:txBody>
          <a:bodyPr/>
          <a:lstStyle/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Věk 81 let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Přijata po dlouhodobé hospitalizaci ve zdr. zařízení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Zcela imobilní, převážně v lůžku, vysazována, bez aktivního pohybu končetin, kontraktury, otáčení v lůžku s pomocí, dezorientovaná časem, místem, situací i osobou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Vdova, syn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Středoškolské vzdělání s maturitou, zdravotnická laborantka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Vlastnictví bytu, ve kterém do hospitalizace žila se synem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Převod energií a služeb na syna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Syn téměř nevidomý, téměř nevycházel s bytu, s péči o domácnost výpomoc sousedé  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Dluhy – nepřebírání pošty, neřešení situace, závislost syna na péči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Spolupráce se sociálním pracovníkem obecního úřadu 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endParaRPr lang="cs-CZ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DAB315-D62A-5744-B3F4-D60D0915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914" y="974187"/>
            <a:ext cx="4817578" cy="1017270"/>
          </a:xfrm>
        </p:spPr>
        <p:txBody>
          <a:bodyPr/>
          <a:lstStyle/>
          <a:p>
            <a:r>
              <a:rPr lang="cs-CZ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Kazuistika č. 1 - paní D.</a:t>
            </a:r>
          </a:p>
        </p:txBody>
      </p:sp>
    </p:spTree>
    <p:extLst>
      <p:ext uri="{BB962C8B-B14F-4D97-AF65-F5344CB8AC3E}">
        <p14:creationId xmlns:p14="http://schemas.microsoft.com/office/powerpoint/2010/main" val="28878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F1C13A-303D-174A-AE19-66521D3CEE0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86142" y="1600199"/>
            <a:ext cx="10087228" cy="5081953"/>
          </a:xfrm>
        </p:spPr>
        <p:txBody>
          <a:bodyPr/>
          <a:lstStyle/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Věk 75 let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Přijat po krátkém pobytu v domácím prostředí po propuštění z hospitalizace ve zdr. zařízení - snížená schopnost sebepéče, nedodržování léčebného režimu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Poškození mozku v důsledku CMP, snížená hybnost ruky, porucha chování a osobnosti, afázie – porucha plynulosti a porozumění řeči, porucha pojmenování 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Pomoc a podpora, zásady komunikace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Aktivizace formou nabídky činností rozvíjející hybnost ruky, volnočasových aktivit, a především formou nácviku řeči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Rozvedený, dva synové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Základní vzdělání, taxikář a sportovní masér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Vlastnictví bytu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Spolupráce se synem a přítelem pana L., poradenství (péče, služby)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Návrat do přirozeného sociálního prostředí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DAB315-D62A-5744-B3F4-D60D0915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914" y="881868"/>
            <a:ext cx="4870332" cy="1017270"/>
          </a:xfrm>
        </p:spPr>
        <p:txBody>
          <a:bodyPr/>
          <a:lstStyle/>
          <a:p>
            <a:r>
              <a:rPr lang="cs-CZ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Kazuistika č. 2 - pan L.</a:t>
            </a:r>
          </a:p>
        </p:txBody>
      </p:sp>
    </p:spTree>
    <p:extLst>
      <p:ext uri="{BB962C8B-B14F-4D97-AF65-F5344CB8AC3E}">
        <p14:creationId xmlns:p14="http://schemas.microsoft.com/office/powerpoint/2010/main" val="167111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F1C13A-303D-174A-AE19-66521D3CEE0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230923" y="1982664"/>
            <a:ext cx="10087228" cy="3275135"/>
          </a:xfrm>
        </p:spPr>
        <p:txBody>
          <a:bodyPr/>
          <a:lstStyle/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Nezbytnost zabývat se širšími záležitostmi klienta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Nezbytnost spolupráce s rodinou a osobami blízkými klientovi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Druhotná cílová skupina péče - rodina a blízké osoby klienta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Návrat do přirozeného sociálního prostředí z </a:t>
            </a:r>
            <a:r>
              <a:rPr lang="cs-CZ" sz="2400" dirty="0" err="1">
                <a:latin typeface="+mn-lt"/>
                <a:ea typeface="+mn-ea"/>
                <a:cs typeface="+mn-cs"/>
              </a:rPr>
              <a:t>péčové</a:t>
            </a:r>
            <a:r>
              <a:rPr lang="cs-CZ" sz="2400" dirty="0">
                <a:latin typeface="+mn-lt"/>
                <a:ea typeface="+mn-ea"/>
                <a:cs typeface="+mn-cs"/>
              </a:rPr>
              <a:t> služby je možný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Terénní a </a:t>
            </a:r>
            <a:r>
              <a:rPr lang="cs-CZ" sz="2400" dirty="0" err="1">
                <a:latin typeface="+mn-lt"/>
                <a:ea typeface="+mn-ea"/>
                <a:cs typeface="+mn-cs"/>
              </a:rPr>
              <a:t>péčové</a:t>
            </a:r>
            <a:r>
              <a:rPr lang="cs-CZ" sz="2400" dirty="0">
                <a:latin typeface="+mn-lt"/>
                <a:ea typeface="+mn-ea"/>
                <a:cs typeface="+mn-cs"/>
              </a:rPr>
              <a:t> služby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Propojení terénních, ambulantních a pobytových služeb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r>
              <a:rPr lang="cs-CZ" sz="2400" dirty="0">
                <a:latin typeface="+mn-lt"/>
                <a:ea typeface="+mn-ea"/>
                <a:cs typeface="+mn-cs"/>
              </a:rPr>
              <a:t>Odborné sociální poradenství – péče, dluhové poradenství, právnické služby</a:t>
            </a:r>
          </a:p>
          <a:p>
            <a:endParaRPr lang="cs-CZ" sz="1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Kvalita a důstojná péče s lidskou tváří</a:t>
            </a:r>
          </a:p>
          <a:p>
            <a:pPr marL="457200" indent="-457200">
              <a:buFont typeface="Apple Symbols" panose="02000000000000000000" pitchFamily="2" charset="-79"/>
              <a:buChar char="⎼"/>
            </a:pPr>
            <a:endParaRPr lang="cs-CZ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DAB315-D62A-5744-B3F4-D60D0915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914" y="1079696"/>
            <a:ext cx="4870332" cy="1017270"/>
          </a:xfrm>
        </p:spPr>
        <p:txBody>
          <a:bodyPr/>
          <a:lstStyle/>
          <a:p>
            <a:r>
              <a:rPr lang="cs-CZ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Závěry</a:t>
            </a:r>
          </a:p>
        </p:txBody>
      </p:sp>
    </p:spTree>
    <p:extLst>
      <p:ext uri="{BB962C8B-B14F-4D97-AF65-F5344CB8AC3E}">
        <p14:creationId xmlns:p14="http://schemas.microsoft.com/office/powerpoint/2010/main" val="236611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67BF96E2-F922-4DBE-AD8D-E8280B40061F}"/>
              </a:ext>
            </a:extLst>
          </p:cNvPr>
          <p:cNvSpPr txBox="1">
            <a:spLocks/>
          </p:cNvSpPr>
          <p:nvPr/>
        </p:nvSpPr>
        <p:spPr>
          <a:xfrm>
            <a:off x="822704" y="1480620"/>
            <a:ext cx="10546592" cy="535531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</a:rPr>
              <a:t>DĚKUJI ZA POZORNOST</a:t>
            </a:r>
            <a:endParaRPr lang="cs-CZ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60D13A8-43ED-4E36-9951-8596A2D323EA}"/>
              </a:ext>
            </a:extLst>
          </p:cNvPr>
          <p:cNvSpPr txBox="1"/>
          <p:nvPr/>
        </p:nvSpPr>
        <p:spPr>
          <a:xfrm>
            <a:off x="3668960" y="5682693"/>
            <a:ext cx="4854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Mgr. Andrea Faltysová, DiS., MBA</a:t>
            </a:r>
          </a:p>
          <a:p>
            <a:pPr algn="ctr"/>
            <a:r>
              <a:rPr lang="cs-CZ"/>
              <a:t>ředitelka </a:t>
            </a:r>
            <a:r>
              <a:rPr lang="cs-CZ" dirty="0"/>
              <a:t>domova Clementas Mlékovice</a:t>
            </a:r>
          </a:p>
        </p:txBody>
      </p:sp>
    </p:spTree>
    <p:extLst>
      <p:ext uri="{BB962C8B-B14F-4D97-AF65-F5344CB8AC3E}">
        <p14:creationId xmlns:p14="http://schemas.microsoft.com/office/powerpoint/2010/main" val="3860707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04E69"/>
      </a:accent1>
      <a:accent2>
        <a:srgbClr val="888BC4"/>
      </a:accent2>
      <a:accent3>
        <a:srgbClr val="A5A5A5"/>
      </a:accent3>
      <a:accent4>
        <a:srgbClr val="FFC000"/>
      </a:accent4>
      <a:accent5>
        <a:srgbClr val="4472C4"/>
      </a:accent5>
      <a:accent6>
        <a:srgbClr val="954F7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 Prezentace" id="{350D1046-5C77-6A47-A400-20CE06F71F78}" vid="{061F4415-129E-5049-AFAC-BBCDDE44BF4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Širokoúhlá obrazovka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Apple Symbols</vt:lpstr>
      <vt:lpstr>Arial</vt:lpstr>
      <vt:lpstr>Calibri</vt:lpstr>
      <vt:lpstr>Times New Roman</vt:lpstr>
      <vt:lpstr>Motiv Office</vt:lpstr>
      <vt:lpstr>Prezentace aplikace PowerPoint</vt:lpstr>
      <vt:lpstr>Kazuistika č. 1 - paní D.</vt:lpstr>
      <vt:lpstr>Kazuistika č. 2 - pan L.</vt:lpstr>
      <vt:lpstr>Závěry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Černá Kristina</dc:creator>
  <cp:lastModifiedBy>Černá Kristina</cp:lastModifiedBy>
  <cp:revision>1</cp:revision>
  <dcterms:modified xsi:type="dcterms:W3CDTF">2021-10-13T12:21:28Z</dcterms:modified>
</cp:coreProperties>
</file>