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6" r:id="rId7"/>
    <p:sldId id="262" r:id="rId8"/>
    <p:sldId id="265" r:id="rId9"/>
    <p:sldId id="264" r:id="rId10"/>
    <p:sldId id="263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8F659-99E8-4802-891E-638100F96009}" type="datetimeFigureOut">
              <a:rPr lang="cs-CZ" smtClean="0"/>
              <a:t>27.08.2021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AD57-5BF1-4DE8-BC0C-BC7F7816BC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2802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8F659-99E8-4802-891E-638100F96009}" type="datetimeFigureOut">
              <a:rPr lang="cs-CZ" smtClean="0"/>
              <a:t>27.08.2021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AD57-5BF1-4DE8-BC0C-BC7F7816BC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6390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8F659-99E8-4802-891E-638100F96009}" type="datetimeFigureOut">
              <a:rPr lang="cs-CZ" smtClean="0"/>
              <a:t>27.08.2021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AD57-5BF1-4DE8-BC0C-BC7F7816BC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874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8F659-99E8-4802-891E-638100F96009}" type="datetimeFigureOut">
              <a:rPr lang="cs-CZ" smtClean="0"/>
              <a:t>27.08.2021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AD57-5BF1-4DE8-BC0C-BC7F7816BC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746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8F659-99E8-4802-891E-638100F96009}" type="datetimeFigureOut">
              <a:rPr lang="cs-CZ" smtClean="0"/>
              <a:t>27.08.2021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AD57-5BF1-4DE8-BC0C-BC7F7816BC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6803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8F659-99E8-4802-891E-638100F96009}" type="datetimeFigureOut">
              <a:rPr lang="cs-CZ" smtClean="0"/>
              <a:t>27.08.2021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AD57-5BF1-4DE8-BC0C-BC7F7816BC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3448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8F659-99E8-4802-891E-638100F96009}" type="datetimeFigureOut">
              <a:rPr lang="cs-CZ" smtClean="0"/>
              <a:t>27.08.2021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AD57-5BF1-4DE8-BC0C-BC7F7816BC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0143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8F659-99E8-4802-891E-638100F96009}" type="datetimeFigureOut">
              <a:rPr lang="cs-CZ" smtClean="0"/>
              <a:t>27.08.2021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AD57-5BF1-4DE8-BC0C-BC7F7816BC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878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8F659-99E8-4802-891E-638100F96009}" type="datetimeFigureOut">
              <a:rPr lang="cs-CZ" smtClean="0"/>
              <a:t>27.08.2021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AD57-5BF1-4DE8-BC0C-BC7F7816BC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7835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8F659-99E8-4802-891E-638100F96009}" type="datetimeFigureOut">
              <a:rPr lang="cs-CZ" smtClean="0"/>
              <a:t>27.08.2021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AD57-5BF1-4DE8-BC0C-BC7F7816BC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7012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8F659-99E8-4802-891E-638100F96009}" type="datetimeFigureOut">
              <a:rPr lang="cs-CZ" smtClean="0"/>
              <a:t>27.08.2021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AD57-5BF1-4DE8-BC0C-BC7F7816BC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4166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8F659-99E8-4802-891E-638100F96009}" type="datetimeFigureOut">
              <a:rPr lang="cs-CZ" smtClean="0"/>
              <a:t>27.08.2021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6AD57-5BF1-4DE8-BC0C-BC7F7816BC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3091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47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50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66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21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89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72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396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82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40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56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0</Words>
  <Application>Microsoft Office PowerPoint</Application>
  <PresentationFormat>Širokoúhlá obrazovka</PresentationFormat>
  <Paragraphs>0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Lenka Bednářová</dc:creator>
  <cp:lastModifiedBy>Lenka Bednářová</cp:lastModifiedBy>
  <cp:revision>3</cp:revision>
  <dcterms:created xsi:type="dcterms:W3CDTF">2021-08-25T16:21:52Z</dcterms:created>
  <dcterms:modified xsi:type="dcterms:W3CDTF">2021-08-27T10:07:46Z</dcterms:modified>
</cp:coreProperties>
</file>