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64" r:id="rId4"/>
    <p:sldId id="265" r:id="rId5"/>
    <p:sldId id="267" r:id="rId6"/>
    <p:sldId id="268" r:id="rId7"/>
    <p:sldId id="269" r:id="rId8"/>
    <p:sldId id="270" r:id="rId9"/>
    <p:sldId id="274" r:id="rId10"/>
    <p:sldId id="275" r:id="rId11"/>
    <p:sldId id="272" r:id="rId12"/>
    <p:sldId id="276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6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98978B-42B6-4C32-B1EF-24706092DD04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FF924C1-5984-4EA7-9CDC-FFE401859FC7}">
      <dgm:prSet phldrT="[Text]" custT="1"/>
      <dgm:spPr>
        <a:solidFill>
          <a:srgbClr val="92D050"/>
        </a:solidFill>
      </dgm:spPr>
      <dgm:t>
        <a:bodyPr/>
        <a:lstStyle/>
        <a:p>
          <a:r>
            <a:rPr lang="cs-CZ" sz="1800" dirty="0" smtClean="0">
              <a:latin typeface="Calibri" panose="020F0502020204030204" pitchFamily="34" charset="0"/>
            </a:rPr>
            <a:t>Situační analýza</a:t>
          </a:r>
          <a:endParaRPr lang="cs-CZ" sz="1800" dirty="0">
            <a:latin typeface="Calibri" panose="020F0502020204030204" pitchFamily="34" charset="0"/>
          </a:endParaRPr>
        </a:p>
      </dgm:t>
    </dgm:pt>
    <dgm:pt modelId="{BA8E108B-97F6-4FB8-BFB2-EF756CA2E1DB}" type="parTrans" cxnId="{FC42F14F-D154-46BD-B3DD-6C15DA75E1DE}">
      <dgm:prSet/>
      <dgm:spPr/>
      <dgm:t>
        <a:bodyPr/>
        <a:lstStyle/>
        <a:p>
          <a:endParaRPr lang="cs-CZ"/>
        </a:p>
      </dgm:t>
    </dgm:pt>
    <dgm:pt modelId="{DEC48B40-F6CD-464C-9884-6B7D486D94D4}" type="sibTrans" cxnId="{FC42F14F-D154-46BD-B3DD-6C15DA75E1DE}">
      <dgm:prSet/>
      <dgm:spPr/>
      <dgm:t>
        <a:bodyPr/>
        <a:lstStyle/>
        <a:p>
          <a:endParaRPr lang="cs-CZ"/>
        </a:p>
      </dgm:t>
    </dgm:pt>
    <dgm:pt modelId="{A0507C38-C795-4CD8-B396-6D33EF93FDB3}">
      <dgm:prSet phldrT="[Text]" custT="1"/>
      <dgm:spPr/>
      <dgm:t>
        <a:bodyPr/>
        <a:lstStyle/>
        <a:p>
          <a:r>
            <a:rPr lang="cs-CZ" sz="1600" dirty="0" smtClean="0">
              <a:latin typeface="Calibri" panose="020F0502020204030204" pitchFamily="34" charset="0"/>
            </a:rPr>
            <a:t>Validace produktu</a:t>
          </a:r>
          <a:endParaRPr lang="cs-CZ" sz="1600" dirty="0">
            <a:latin typeface="Calibri" panose="020F0502020204030204" pitchFamily="34" charset="0"/>
          </a:endParaRPr>
        </a:p>
      </dgm:t>
    </dgm:pt>
    <dgm:pt modelId="{DE164063-D0FF-481C-A089-FEBEB183B70C}" type="parTrans" cxnId="{044276D8-714B-4C90-9C24-86C2D27C5566}">
      <dgm:prSet/>
      <dgm:spPr/>
      <dgm:t>
        <a:bodyPr/>
        <a:lstStyle/>
        <a:p>
          <a:endParaRPr lang="cs-CZ"/>
        </a:p>
      </dgm:t>
    </dgm:pt>
    <dgm:pt modelId="{0ADAC7A3-1AAB-4817-B298-1E4F15FC8A0B}" type="sibTrans" cxnId="{044276D8-714B-4C90-9C24-86C2D27C5566}">
      <dgm:prSet/>
      <dgm:spPr/>
      <dgm:t>
        <a:bodyPr/>
        <a:lstStyle/>
        <a:p>
          <a:endParaRPr lang="cs-CZ"/>
        </a:p>
      </dgm:t>
    </dgm:pt>
    <dgm:pt modelId="{81014A85-6177-4235-A0FE-2FB1CED68B77}">
      <dgm:prSet phldrT="[Text]" custT="1"/>
      <dgm:spPr>
        <a:solidFill>
          <a:srgbClr val="92D050"/>
        </a:solidFill>
      </dgm:spPr>
      <dgm:t>
        <a:bodyPr/>
        <a:lstStyle/>
        <a:p>
          <a:r>
            <a:rPr lang="cs-CZ" sz="1800" dirty="0" smtClean="0">
              <a:latin typeface="Calibri" panose="020F0502020204030204" pitchFamily="34" charset="0"/>
            </a:rPr>
            <a:t>Marketingová strategie</a:t>
          </a:r>
          <a:endParaRPr lang="cs-CZ" sz="1800" dirty="0">
            <a:latin typeface="Calibri" panose="020F0502020204030204" pitchFamily="34" charset="0"/>
          </a:endParaRPr>
        </a:p>
      </dgm:t>
    </dgm:pt>
    <dgm:pt modelId="{3408229F-5DE8-437E-AF58-0600FB1B251D}" type="parTrans" cxnId="{CCC31FC6-C4BD-4976-867C-105B986823D7}">
      <dgm:prSet/>
      <dgm:spPr/>
      <dgm:t>
        <a:bodyPr/>
        <a:lstStyle/>
        <a:p>
          <a:endParaRPr lang="cs-CZ"/>
        </a:p>
      </dgm:t>
    </dgm:pt>
    <dgm:pt modelId="{A35FF058-2C3E-47A3-90BF-DAF474581398}" type="sibTrans" cxnId="{CCC31FC6-C4BD-4976-867C-105B986823D7}">
      <dgm:prSet/>
      <dgm:spPr/>
      <dgm:t>
        <a:bodyPr/>
        <a:lstStyle/>
        <a:p>
          <a:endParaRPr lang="cs-CZ"/>
        </a:p>
      </dgm:t>
    </dgm:pt>
    <dgm:pt modelId="{AB751DF6-47BC-4ED2-9362-CEDBF26C9945}">
      <dgm:prSet phldrT="[Text]" custT="1"/>
      <dgm:spPr/>
      <dgm:t>
        <a:bodyPr/>
        <a:lstStyle/>
        <a:p>
          <a:r>
            <a:rPr lang="cs-CZ" sz="1600" dirty="0" smtClean="0">
              <a:latin typeface="Calibri" panose="020F0502020204030204" pitchFamily="34" charset="0"/>
            </a:rPr>
            <a:t>Způsob dosažení cíle (5 a více let).</a:t>
          </a:r>
          <a:endParaRPr lang="cs-CZ" sz="1600" dirty="0">
            <a:latin typeface="Calibri" panose="020F0502020204030204" pitchFamily="34" charset="0"/>
          </a:endParaRPr>
        </a:p>
      </dgm:t>
    </dgm:pt>
    <dgm:pt modelId="{8172054A-482D-461A-B716-D7B11FC5F57C}" type="parTrans" cxnId="{9F7CCEE0-7EB1-4780-BA1E-A39C5F2E0540}">
      <dgm:prSet/>
      <dgm:spPr/>
      <dgm:t>
        <a:bodyPr/>
        <a:lstStyle/>
        <a:p>
          <a:endParaRPr lang="cs-CZ"/>
        </a:p>
      </dgm:t>
    </dgm:pt>
    <dgm:pt modelId="{8B399A8F-93C8-403E-98E1-D7329FF729B0}" type="sibTrans" cxnId="{9F7CCEE0-7EB1-4780-BA1E-A39C5F2E0540}">
      <dgm:prSet/>
      <dgm:spPr/>
      <dgm:t>
        <a:bodyPr/>
        <a:lstStyle/>
        <a:p>
          <a:endParaRPr lang="cs-CZ"/>
        </a:p>
      </dgm:t>
    </dgm:pt>
    <dgm:pt modelId="{2BEA725B-466B-431C-B7FE-9ED9F1D61FF4}">
      <dgm:prSet phldrT="[Text]" custT="1"/>
      <dgm:spPr>
        <a:solidFill>
          <a:srgbClr val="92D050"/>
        </a:solidFill>
      </dgm:spPr>
      <dgm:t>
        <a:bodyPr/>
        <a:lstStyle/>
        <a:p>
          <a:r>
            <a:rPr lang="cs-CZ" sz="1800" dirty="0" smtClean="0">
              <a:latin typeface="Calibri" panose="020F0502020204030204" pitchFamily="34" charset="0"/>
            </a:rPr>
            <a:t>Marketingový plán</a:t>
          </a:r>
          <a:endParaRPr lang="cs-CZ" sz="1800" dirty="0">
            <a:latin typeface="Calibri" panose="020F0502020204030204" pitchFamily="34" charset="0"/>
          </a:endParaRPr>
        </a:p>
      </dgm:t>
    </dgm:pt>
    <dgm:pt modelId="{C0E43DEB-9472-49BF-A415-751B78FF4450}" type="parTrans" cxnId="{BC2DA3E4-DDEC-4128-A60C-935D92BD5EF1}">
      <dgm:prSet/>
      <dgm:spPr/>
      <dgm:t>
        <a:bodyPr/>
        <a:lstStyle/>
        <a:p>
          <a:endParaRPr lang="cs-CZ"/>
        </a:p>
      </dgm:t>
    </dgm:pt>
    <dgm:pt modelId="{D7EC949E-FCCD-41F6-9206-CF3074650299}" type="sibTrans" cxnId="{BC2DA3E4-DDEC-4128-A60C-935D92BD5EF1}">
      <dgm:prSet/>
      <dgm:spPr/>
      <dgm:t>
        <a:bodyPr/>
        <a:lstStyle/>
        <a:p>
          <a:endParaRPr lang="cs-CZ"/>
        </a:p>
      </dgm:t>
    </dgm:pt>
    <dgm:pt modelId="{D74EB192-1B57-4225-BE94-1A48807DD9F3}">
      <dgm:prSet phldrT="[Text]" custT="1"/>
      <dgm:spPr/>
      <dgm:t>
        <a:bodyPr/>
        <a:lstStyle/>
        <a:p>
          <a:r>
            <a:rPr lang="cs-CZ" sz="1600" dirty="0" smtClean="0">
              <a:latin typeface="Calibri" panose="020F0502020204030204" pitchFamily="34" charset="0"/>
            </a:rPr>
            <a:t>Soubor konkrétních aktivit efektivně a systematicky rozložených v čase (12 měsíců)</a:t>
          </a:r>
          <a:endParaRPr lang="cs-CZ" sz="1600" dirty="0">
            <a:latin typeface="Calibri" panose="020F0502020204030204" pitchFamily="34" charset="0"/>
          </a:endParaRPr>
        </a:p>
      </dgm:t>
    </dgm:pt>
    <dgm:pt modelId="{D6E102F4-2227-49B9-AB3E-3A300D76437B}" type="parTrans" cxnId="{F2EF8816-F67D-482C-A4EB-F0FC225263B8}">
      <dgm:prSet/>
      <dgm:spPr/>
      <dgm:t>
        <a:bodyPr/>
        <a:lstStyle/>
        <a:p>
          <a:endParaRPr lang="cs-CZ"/>
        </a:p>
      </dgm:t>
    </dgm:pt>
    <dgm:pt modelId="{99DE387A-0861-4F66-88B3-9C716C38B3E5}" type="sibTrans" cxnId="{F2EF8816-F67D-482C-A4EB-F0FC225263B8}">
      <dgm:prSet/>
      <dgm:spPr/>
      <dgm:t>
        <a:bodyPr/>
        <a:lstStyle/>
        <a:p>
          <a:endParaRPr lang="cs-CZ"/>
        </a:p>
      </dgm:t>
    </dgm:pt>
    <dgm:pt modelId="{7241D6CD-89AB-4BA1-B72E-49134D54DAD1}">
      <dgm:prSet phldrT="[Text]" custT="1"/>
      <dgm:spPr>
        <a:solidFill>
          <a:srgbClr val="92D050"/>
        </a:solidFill>
      </dgm:spPr>
      <dgm:t>
        <a:bodyPr/>
        <a:lstStyle/>
        <a:p>
          <a:r>
            <a:rPr lang="cs-CZ" sz="1800" dirty="0" smtClean="0">
              <a:latin typeface="Calibri" panose="020F0502020204030204" pitchFamily="34" charset="0"/>
            </a:rPr>
            <a:t>Komunikace</a:t>
          </a:r>
          <a:endParaRPr lang="cs-CZ" sz="1800" dirty="0">
            <a:latin typeface="Calibri" panose="020F0502020204030204" pitchFamily="34" charset="0"/>
          </a:endParaRPr>
        </a:p>
      </dgm:t>
    </dgm:pt>
    <dgm:pt modelId="{99507769-A800-40D0-BB10-194B00D8CAC7}" type="parTrans" cxnId="{83D3C8BA-D3E7-48AD-8355-C12CB0CFBEA8}">
      <dgm:prSet/>
      <dgm:spPr/>
      <dgm:t>
        <a:bodyPr/>
        <a:lstStyle/>
        <a:p>
          <a:endParaRPr lang="cs-CZ"/>
        </a:p>
      </dgm:t>
    </dgm:pt>
    <dgm:pt modelId="{65230D63-CA5A-404C-BB97-8B5303751C0C}" type="sibTrans" cxnId="{83D3C8BA-D3E7-48AD-8355-C12CB0CFBEA8}">
      <dgm:prSet/>
      <dgm:spPr/>
      <dgm:t>
        <a:bodyPr/>
        <a:lstStyle/>
        <a:p>
          <a:endParaRPr lang="cs-CZ"/>
        </a:p>
      </dgm:t>
    </dgm:pt>
    <dgm:pt modelId="{A6A009EF-AC43-481D-B0F6-C87833ED2383}">
      <dgm:prSet phldrT="[Text]" custT="1"/>
      <dgm:spPr>
        <a:solidFill>
          <a:srgbClr val="92D050"/>
        </a:solidFill>
      </dgm:spPr>
      <dgm:t>
        <a:bodyPr/>
        <a:lstStyle/>
        <a:p>
          <a:r>
            <a:rPr lang="cs-CZ" sz="1800" dirty="0" smtClean="0">
              <a:latin typeface="Calibri" panose="020F0502020204030204" pitchFamily="34" charset="0"/>
            </a:rPr>
            <a:t>Kontrola</a:t>
          </a:r>
          <a:endParaRPr lang="cs-CZ" sz="1800" dirty="0">
            <a:latin typeface="Calibri" panose="020F0502020204030204" pitchFamily="34" charset="0"/>
          </a:endParaRPr>
        </a:p>
      </dgm:t>
    </dgm:pt>
    <dgm:pt modelId="{61D295E8-1242-412F-AF70-1503FF7A54A9}" type="parTrans" cxnId="{28A3D269-C21F-4D53-81B4-618FE26432EB}">
      <dgm:prSet/>
      <dgm:spPr/>
      <dgm:t>
        <a:bodyPr/>
        <a:lstStyle/>
        <a:p>
          <a:endParaRPr lang="cs-CZ"/>
        </a:p>
      </dgm:t>
    </dgm:pt>
    <dgm:pt modelId="{96067D97-7931-409C-ACBC-D61EECB4873F}" type="sibTrans" cxnId="{28A3D269-C21F-4D53-81B4-618FE26432EB}">
      <dgm:prSet/>
      <dgm:spPr/>
      <dgm:t>
        <a:bodyPr/>
        <a:lstStyle/>
        <a:p>
          <a:endParaRPr lang="cs-CZ"/>
        </a:p>
      </dgm:t>
    </dgm:pt>
    <dgm:pt modelId="{6577FCF8-AD10-4E9A-81DC-2E094AC9B8BC}">
      <dgm:prSet phldrT="[Text]" custT="1"/>
      <dgm:spPr/>
      <dgm:t>
        <a:bodyPr/>
        <a:lstStyle/>
        <a:p>
          <a:r>
            <a:rPr lang="cs-CZ" sz="1600" dirty="0" smtClean="0">
              <a:latin typeface="Calibri" panose="020F0502020204030204" pitchFamily="34" charset="0"/>
            </a:rPr>
            <a:t>Profilace značky (brand key)</a:t>
          </a:r>
          <a:endParaRPr lang="cs-CZ" sz="1600" dirty="0">
            <a:latin typeface="Calibri" panose="020F0502020204030204" pitchFamily="34" charset="0"/>
          </a:endParaRPr>
        </a:p>
      </dgm:t>
    </dgm:pt>
    <dgm:pt modelId="{1AB2E75F-AF34-465C-9E45-42F4FC018EC7}" type="parTrans" cxnId="{71CCF489-0AFF-4B7B-94C1-9E74C21D205D}">
      <dgm:prSet/>
      <dgm:spPr/>
      <dgm:t>
        <a:bodyPr/>
        <a:lstStyle/>
        <a:p>
          <a:endParaRPr lang="cs-CZ"/>
        </a:p>
      </dgm:t>
    </dgm:pt>
    <dgm:pt modelId="{C4731E8E-1D6A-4FD7-B01A-627C006C5DB1}" type="sibTrans" cxnId="{71CCF489-0AFF-4B7B-94C1-9E74C21D205D}">
      <dgm:prSet/>
      <dgm:spPr/>
      <dgm:t>
        <a:bodyPr/>
        <a:lstStyle/>
        <a:p>
          <a:endParaRPr lang="cs-CZ"/>
        </a:p>
      </dgm:t>
    </dgm:pt>
    <dgm:pt modelId="{081D7DD1-A37F-420B-A61A-4E276BA51149}">
      <dgm:prSet phldrT="[Text]" custT="1"/>
      <dgm:spPr/>
      <dgm:t>
        <a:bodyPr/>
        <a:lstStyle/>
        <a:p>
          <a:r>
            <a:rPr lang="cs-CZ" sz="1600" dirty="0" smtClean="0">
              <a:latin typeface="Calibri" panose="020F0502020204030204" pitchFamily="34" charset="0"/>
            </a:rPr>
            <a:t>Realizace mrktg aktivit</a:t>
          </a:r>
          <a:endParaRPr lang="cs-CZ" sz="1600" dirty="0">
            <a:latin typeface="Calibri" panose="020F0502020204030204" pitchFamily="34" charset="0"/>
          </a:endParaRPr>
        </a:p>
      </dgm:t>
    </dgm:pt>
    <dgm:pt modelId="{C46FF56C-ABE9-4687-9938-2416F35CE7B3}" type="parTrans" cxnId="{4C5222AF-9973-4410-AAC3-81CAC18A22A0}">
      <dgm:prSet/>
      <dgm:spPr/>
      <dgm:t>
        <a:bodyPr/>
        <a:lstStyle/>
        <a:p>
          <a:endParaRPr lang="cs-CZ"/>
        </a:p>
      </dgm:t>
    </dgm:pt>
    <dgm:pt modelId="{563C6FC2-A05F-4C79-B40B-428602607DE6}" type="sibTrans" cxnId="{4C5222AF-9973-4410-AAC3-81CAC18A22A0}">
      <dgm:prSet/>
      <dgm:spPr/>
      <dgm:t>
        <a:bodyPr/>
        <a:lstStyle/>
        <a:p>
          <a:endParaRPr lang="cs-CZ"/>
        </a:p>
      </dgm:t>
    </dgm:pt>
    <dgm:pt modelId="{34441271-22AE-4F0A-9787-CAA92DAF2AE8}">
      <dgm:prSet phldrT="[Text]" custT="1"/>
      <dgm:spPr>
        <a:solidFill>
          <a:srgbClr val="92D050"/>
        </a:solidFill>
      </dgm:spPr>
      <dgm:t>
        <a:bodyPr/>
        <a:lstStyle/>
        <a:p>
          <a:pPr algn="l"/>
          <a:r>
            <a:rPr lang="cs-CZ" sz="1800" dirty="0" smtClean="0">
              <a:latin typeface="Calibri" panose="020F0502020204030204" pitchFamily="34" charset="0"/>
            </a:rPr>
            <a:t>Definice produktu/služeb</a:t>
          </a:r>
          <a:endParaRPr lang="cs-CZ" sz="1800" dirty="0">
            <a:latin typeface="Calibri" panose="020F0502020204030204" pitchFamily="34" charset="0"/>
          </a:endParaRPr>
        </a:p>
      </dgm:t>
    </dgm:pt>
    <dgm:pt modelId="{E3458621-8ADB-4638-9313-62EC43DAE05B}" type="parTrans" cxnId="{FC9F7CFC-C8A7-46CD-9566-726570246086}">
      <dgm:prSet/>
      <dgm:spPr/>
      <dgm:t>
        <a:bodyPr/>
        <a:lstStyle/>
        <a:p>
          <a:endParaRPr lang="cs-CZ"/>
        </a:p>
      </dgm:t>
    </dgm:pt>
    <dgm:pt modelId="{57458BBE-E91E-4F95-8043-164E99B761B4}" type="sibTrans" cxnId="{FC9F7CFC-C8A7-46CD-9566-726570246086}">
      <dgm:prSet/>
      <dgm:spPr/>
      <dgm:t>
        <a:bodyPr/>
        <a:lstStyle/>
        <a:p>
          <a:endParaRPr lang="cs-CZ"/>
        </a:p>
      </dgm:t>
    </dgm:pt>
    <dgm:pt modelId="{80F76A1E-8C98-4A7A-9096-F443EE796ADB}">
      <dgm:prSet phldrT="[Text]" custT="1"/>
      <dgm:spPr/>
      <dgm:t>
        <a:bodyPr/>
        <a:lstStyle/>
        <a:p>
          <a:r>
            <a:rPr lang="cs-CZ" sz="1600" dirty="0" smtClean="0">
              <a:latin typeface="Calibri" panose="020F0502020204030204" pitchFamily="34" charset="0"/>
            </a:rPr>
            <a:t>Kontrola vs. nastavené cíle, revize aktivit</a:t>
          </a:r>
          <a:endParaRPr lang="cs-CZ" sz="1600" dirty="0">
            <a:latin typeface="Calibri" panose="020F0502020204030204" pitchFamily="34" charset="0"/>
          </a:endParaRPr>
        </a:p>
      </dgm:t>
    </dgm:pt>
    <dgm:pt modelId="{D8BD43A5-13DB-40D8-8A3E-F4231065A5DC}" type="parTrans" cxnId="{AF6C7BF2-F2D7-48F0-8A6F-43089C0204F1}">
      <dgm:prSet/>
      <dgm:spPr/>
      <dgm:t>
        <a:bodyPr/>
        <a:lstStyle/>
        <a:p>
          <a:endParaRPr lang="cs-CZ"/>
        </a:p>
      </dgm:t>
    </dgm:pt>
    <dgm:pt modelId="{7D09BF55-F6B2-4892-8EE2-83F59158D5D6}" type="sibTrans" cxnId="{AF6C7BF2-F2D7-48F0-8A6F-43089C0204F1}">
      <dgm:prSet/>
      <dgm:spPr/>
      <dgm:t>
        <a:bodyPr/>
        <a:lstStyle/>
        <a:p>
          <a:endParaRPr lang="cs-CZ"/>
        </a:p>
      </dgm:t>
    </dgm:pt>
    <dgm:pt modelId="{11E55A2F-5FA6-4AB6-B7C6-1D0842B799DA}">
      <dgm:prSet phldrT="[Text]" custT="1"/>
      <dgm:spPr/>
      <dgm:t>
        <a:bodyPr/>
        <a:lstStyle/>
        <a:p>
          <a:pPr algn="l"/>
          <a:r>
            <a:rPr lang="cs-CZ" sz="1600" dirty="0" smtClean="0">
              <a:latin typeface="Calibri" panose="020F0502020204030204" pitchFamily="34" charset="0"/>
            </a:rPr>
            <a:t>Co budu prodávat? </a:t>
          </a:r>
          <a:endParaRPr lang="cs-CZ" sz="1600" dirty="0">
            <a:latin typeface="Calibri" panose="020F0502020204030204" pitchFamily="34" charset="0"/>
          </a:endParaRPr>
        </a:p>
      </dgm:t>
    </dgm:pt>
    <dgm:pt modelId="{81E57C65-616F-44D2-84FA-EE7FDAB5F2C8}" type="parTrans" cxnId="{61CF6486-1052-4649-8139-5616B40C8CCA}">
      <dgm:prSet/>
      <dgm:spPr/>
      <dgm:t>
        <a:bodyPr/>
        <a:lstStyle/>
        <a:p>
          <a:endParaRPr lang="cs-CZ"/>
        </a:p>
      </dgm:t>
    </dgm:pt>
    <dgm:pt modelId="{6FFE1556-7453-4E6E-AF3C-099F323DD358}" type="sibTrans" cxnId="{61CF6486-1052-4649-8139-5616B40C8CCA}">
      <dgm:prSet/>
      <dgm:spPr/>
      <dgm:t>
        <a:bodyPr/>
        <a:lstStyle/>
        <a:p>
          <a:endParaRPr lang="cs-CZ"/>
        </a:p>
      </dgm:t>
    </dgm:pt>
    <dgm:pt modelId="{3D7B5D90-08E2-4B0A-BA1E-8F988D047D3C}">
      <dgm:prSet phldrT="[Text]" custT="1"/>
      <dgm:spPr/>
      <dgm:t>
        <a:bodyPr/>
        <a:lstStyle/>
        <a:p>
          <a:pPr algn="l"/>
          <a:r>
            <a:rPr lang="cs-CZ" sz="1600" dirty="0" smtClean="0">
              <a:latin typeface="Calibri" panose="020F0502020204030204" pitchFamily="34" charset="0"/>
            </a:rPr>
            <a:t>Chce to zákazník? Potřebuje?</a:t>
          </a:r>
          <a:endParaRPr lang="cs-CZ" sz="1600" dirty="0">
            <a:latin typeface="Calibri" panose="020F0502020204030204" pitchFamily="34" charset="0"/>
          </a:endParaRPr>
        </a:p>
      </dgm:t>
    </dgm:pt>
    <dgm:pt modelId="{13A45C2F-03B2-4189-A246-08EEBB4943F6}" type="parTrans" cxnId="{687F6646-8FF6-40E3-9306-546E77D9B649}">
      <dgm:prSet/>
      <dgm:spPr/>
      <dgm:t>
        <a:bodyPr/>
        <a:lstStyle/>
        <a:p>
          <a:endParaRPr lang="cs-CZ"/>
        </a:p>
      </dgm:t>
    </dgm:pt>
    <dgm:pt modelId="{82A7362C-5268-4FCA-A7D0-9222B67E2157}" type="sibTrans" cxnId="{687F6646-8FF6-40E3-9306-546E77D9B649}">
      <dgm:prSet/>
      <dgm:spPr/>
      <dgm:t>
        <a:bodyPr/>
        <a:lstStyle/>
        <a:p>
          <a:endParaRPr lang="cs-CZ"/>
        </a:p>
      </dgm:t>
    </dgm:pt>
    <dgm:pt modelId="{2740876A-FA32-4ABB-8B45-4A6932505E6D}">
      <dgm:prSet phldrT="[Text]" custT="1"/>
      <dgm:spPr/>
      <dgm:t>
        <a:bodyPr/>
        <a:lstStyle/>
        <a:p>
          <a:pPr algn="l"/>
          <a:r>
            <a:rPr lang="cs-CZ" sz="1600" dirty="0" smtClean="0">
              <a:latin typeface="Calibri" panose="020F0502020204030204" pitchFamily="34" charset="0"/>
            </a:rPr>
            <a:t>Zjištění příležitosti na trhu</a:t>
          </a:r>
          <a:endParaRPr lang="cs-CZ" sz="1600" dirty="0">
            <a:latin typeface="Calibri" panose="020F0502020204030204" pitchFamily="34" charset="0"/>
          </a:endParaRPr>
        </a:p>
      </dgm:t>
    </dgm:pt>
    <dgm:pt modelId="{E81E1602-1E0F-4F85-BC8D-841A9562AE38}" type="parTrans" cxnId="{FF8DFA2F-0569-4C25-AE19-E93796AE4D48}">
      <dgm:prSet/>
      <dgm:spPr/>
      <dgm:t>
        <a:bodyPr/>
        <a:lstStyle/>
        <a:p>
          <a:endParaRPr lang="cs-CZ"/>
        </a:p>
      </dgm:t>
    </dgm:pt>
    <dgm:pt modelId="{165C4CB9-4B1C-4ACD-A6E3-88BD46708BD7}" type="sibTrans" cxnId="{FF8DFA2F-0569-4C25-AE19-E93796AE4D48}">
      <dgm:prSet/>
      <dgm:spPr/>
      <dgm:t>
        <a:bodyPr/>
        <a:lstStyle/>
        <a:p>
          <a:endParaRPr lang="cs-CZ"/>
        </a:p>
      </dgm:t>
    </dgm:pt>
    <dgm:pt modelId="{9636177C-9BB1-4204-9B64-3DCE8453E038}">
      <dgm:prSet phldrT="[Text]" custT="1"/>
      <dgm:spPr/>
      <dgm:t>
        <a:bodyPr/>
        <a:lstStyle/>
        <a:p>
          <a:r>
            <a:rPr lang="cs-CZ" sz="1600" dirty="0" smtClean="0">
              <a:latin typeface="Calibri" panose="020F0502020204030204" pitchFamily="34" charset="0"/>
            </a:rPr>
            <a:t>Zhodnocení minulého a současného stavu </a:t>
          </a:r>
          <a:br>
            <a:rPr lang="cs-CZ" sz="1600" dirty="0" smtClean="0">
              <a:latin typeface="Calibri" panose="020F0502020204030204" pitchFamily="34" charset="0"/>
            </a:rPr>
          </a:br>
          <a:r>
            <a:rPr lang="cs-CZ" sz="1600" dirty="0" smtClean="0">
              <a:latin typeface="Calibri" panose="020F0502020204030204" pitchFamily="34" charset="0"/>
            </a:rPr>
            <a:t>(SWOT, mrktg výzkum)</a:t>
          </a:r>
          <a:endParaRPr lang="cs-CZ" sz="1600" dirty="0">
            <a:latin typeface="Calibri" panose="020F0502020204030204" pitchFamily="34" charset="0"/>
          </a:endParaRPr>
        </a:p>
      </dgm:t>
    </dgm:pt>
    <dgm:pt modelId="{B5E56CBE-D24E-43D1-98CC-7F22A30ACBCF}" type="parTrans" cxnId="{8C02FCBE-687C-4188-8FA3-B46EAF7806E1}">
      <dgm:prSet/>
      <dgm:spPr/>
      <dgm:t>
        <a:bodyPr/>
        <a:lstStyle/>
        <a:p>
          <a:endParaRPr lang="cs-CZ"/>
        </a:p>
      </dgm:t>
    </dgm:pt>
    <dgm:pt modelId="{736873C5-DA7A-448F-8FCA-5A15C2A60AE9}" type="sibTrans" cxnId="{8C02FCBE-687C-4188-8FA3-B46EAF7806E1}">
      <dgm:prSet/>
      <dgm:spPr/>
      <dgm:t>
        <a:bodyPr/>
        <a:lstStyle/>
        <a:p>
          <a:endParaRPr lang="cs-CZ"/>
        </a:p>
      </dgm:t>
    </dgm:pt>
    <dgm:pt modelId="{A358F8C2-D28E-4BF4-8B5A-994D3D9B2CFC}">
      <dgm:prSet phldrT="[Text]" custT="1"/>
      <dgm:spPr/>
      <dgm:t>
        <a:bodyPr/>
        <a:lstStyle/>
        <a:p>
          <a:r>
            <a:rPr lang="cs-CZ" sz="1600" dirty="0" smtClean="0">
              <a:latin typeface="Calibri" panose="020F0502020204030204" pitchFamily="34" charset="0"/>
            </a:rPr>
            <a:t>Potřeba finančních zdrojů</a:t>
          </a:r>
          <a:endParaRPr lang="cs-CZ" sz="1600" dirty="0">
            <a:latin typeface="Calibri" panose="020F0502020204030204" pitchFamily="34" charset="0"/>
          </a:endParaRPr>
        </a:p>
      </dgm:t>
    </dgm:pt>
    <dgm:pt modelId="{E569E763-9168-4F1B-A8FD-4B1ECFC5C1EB}" type="parTrans" cxnId="{DA77BA69-0050-4886-9DA7-937FF2337097}">
      <dgm:prSet/>
      <dgm:spPr/>
      <dgm:t>
        <a:bodyPr/>
        <a:lstStyle/>
        <a:p>
          <a:endParaRPr lang="cs-CZ"/>
        </a:p>
      </dgm:t>
    </dgm:pt>
    <dgm:pt modelId="{0005D031-78C5-496C-A933-4CF9CF75F9E1}" type="sibTrans" cxnId="{DA77BA69-0050-4886-9DA7-937FF2337097}">
      <dgm:prSet/>
      <dgm:spPr/>
      <dgm:t>
        <a:bodyPr/>
        <a:lstStyle/>
        <a:p>
          <a:endParaRPr lang="cs-CZ"/>
        </a:p>
      </dgm:t>
    </dgm:pt>
    <dgm:pt modelId="{E5E8A526-7ECB-4BC2-A03D-1BD64EE937AC}" type="pres">
      <dgm:prSet presAssocID="{2F98978B-42B6-4C32-B1EF-24706092DD0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E9DA5F92-B2A2-4AE6-9516-BAA8EEE1D83F}" type="pres">
      <dgm:prSet presAssocID="{34441271-22AE-4F0A-9787-CAA92DAF2AE8}" presName="composite" presStyleCnt="0"/>
      <dgm:spPr/>
    </dgm:pt>
    <dgm:pt modelId="{8D9F1197-A2E6-4F63-A4D4-BB1B903D1272}" type="pres">
      <dgm:prSet presAssocID="{34441271-22AE-4F0A-9787-CAA92DAF2AE8}" presName="bentUpArrow1" presStyleLbl="alignImgPlace1" presStyleIdx="0" presStyleCnt="5" custScaleX="92682" custScaleY="184317" custLinFactY="-5077" custLinFactNeighborX="-86042" custLinFactNeighborY="-100000"/>
      <dgm:spPr>
        <a:solidFill>
          <a:srgbClr val="FFFF00"/>
        </a:solidFill>
      </dgm:spPr>
      <dgm:t>
        <a:bodyPr/>
        <a:lstStyle/>
        <a:p>
          <a:endParaRPr lang="cs-CZ"/>
        </a:p>
      </dgm:t>
    </dgm:pt>
    <dgm:pt modelId="{0C2531DE-4EAA-474A-9373-0501DD774474}" type="pres">
      <dgm:prSet presAssocID="{34441271-22AE-4F0A-9787-CAA92DAF2AE8}" presName="ParentText" presStyleLbl="node1" presStyleIdx="0" presStyleCnt="6" custScaleX="244997" custScaleY="123263" custLinFactY="-48707" custLinFactNeighborX="18709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B2708F4-A7B6-4C8B-8E36-EDB243C679B1}" type="pres">
      <dgm:prSet presAssocID="{34441271-22AE-4F0A-9787-CAA92DAF2AE8}" presName="ChildText" presStyleLbl="revTx" presStyleIdx="0" presStyleCnt="6" custScaleX="526902" custScaleY="112095" custLinFactX="148794" custLinFactY="-90878" custLinFactNeighborX="2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F56DC98-435F-49EE-AEA2-9D4B85B45803}" type="pres">
      <dgm:prSet presAssocID="{57458BBE-E91E-4F95-8043-164E99B761B4}" presName="sibTrans" presStyleCnt="0"/>
      <dgm:spPr/>
    </dgm:pt>
    <dgm:pt modelId="{F0D4D407-7354-4A56-9004-425A92FFB2DF}" type="pres">
      <dgm:prSet presAssocID="{5FF924C1-5984-4EA7-9CDC-FFE401859FC7}" presName="composite" presStyleCnt="0"/>
      <dgm:spPr/>
    </dgm:pt>
    <dgm:pt modelId="{FB593CC2-BA56-45D2-95DB-BEC03522FA12}" type="pres">
      <dgm:prSet presAssocID="{5FF924C1-5984-4EA7-9CDC-FFE401859FC7}" presName="bentUpArrow1" presStyleLbl="alignImgPlace1" presStyleIdx="1" presStyleCnt="5" custScaleX="83845" custScaleY="163046" custLinFactX="-273190" custLinFactNeighborX="-300000" custLinFactNeighborY="-66431"/>
      <dgm:spPr>
        <a:solidFill>
          <a:srgbClr val="FFFF00"/>
        </a:solidFill>
      </dgm:spPr>
      <dgm:t>
        <a:bodyPr/>
        <a:lstStyle/>
        <a:p>
          <a:endParaRPr lang="cs-CZ"/>
        </a:p>
      </dgm:t>
    </dgm:pt>
    <dgm:pt modelId="{C37D01EA-6054-4D20-8E92-77B5647B5055}" type="pres">
      <dgm:prSet presAssocID="{5FF924C1-5984-4EA7-9CDC-FFE401859FC7}" presName="ParentText" presStyleLbl="node1" presStyleIdx="1" presStyleCnt="6" custScaleX="247902" custScaleY="113755" custLinFactX="-116554" custLinFactY="-5528" custLinFactNeighborX="-200000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2360419-1474-497A-886B-59CAAFF39ED1}" type="pres">
      <dgm:prSet presAssocID="{5FF924C1-5984-4EA7-9CDC-FFE401859FC7}" presName="ChildText" presStyleLbl="revTx" presStyleIdx="1" presStyleCnt="6" custScaleX="1164830" custScaleY="137978" custLinFactX="100000" custLinFactY="-14249" custLinFactNeighborX="129582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4BCBD49-EC21-430A-9E86-EECE4EFE395D}" type="pres">
      <dgm:prSet presAssocID="{DEC48B40-F6CD-464C-9884-6B7D486D94D4}" presName="sibTrans" presStyleCnt="0"/>
      <dgm:spPr/>
    </dgm:pt>
    <dgm:pt modelId="{555E5708-518B-46C1-A822-C4FC00B29600}" type="pres">
      <dgm:prSet presAssocID="{81014A85-6177-4235-A0FE-2FB1CED68B77}" presName="composite" presStyleCnt="0"/>
      <dgm:spPr/>
    </dgm:pt>
    <dgm:pt modelId="{B8C10846-FFAC-4328-BB7A-63B27D16E9B0}" type="pres">
      <dgm:prSet presAssocID="{81014A85-6177-4235-A0FE-2FB1CED68B77}" presName="bentUpArrow1" presStyleLbl="alignImgPlace1" presStyleIdx="2" presStyleCnt="5" custScaleX="82302" custScaleY="176810" custLinFactX="-200000" custLinFactNeighborX="-241163" custLinFactNeighborY="436"/>
      <dgm:spPr>
        <a:solidFill>
          <a:srgbClr val="FFFF00"/>
        </a:solidFill>
      </dgm:spPr>
      <dgm:t>
        <a:bodyPr/>
        <a:lstStyle/>
        <a:p>
          <a:endParaRPr lang="cs-CZ"/>
        </a:p>
      </dgm:t>
    </dgm:pt>
    <dgm:pt modelId="{0D924D37-CA3F-4799-A3C2-6D22C0C9CE73}" type="pres">
      <dgm:prSet presAssocID="{81014A85-6177-4235-A0FE-2FB1CED68B77}" presName="ParentText" presStyleLbl="node1" presStyleIdx="2" presStyleCnt="6" custScaleX="240745" custScaleY="112084" custLinFactX="-100000" custLinFactNeighborX="-115866" custLinFactNeighborY="-5321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866DEE0-0BE7-46D3-98EB-EF15BC92B850}" type="pres">
      <dgm:prSet presAssocID="{81014A85-6177-4235-A0FE-2FB1CED68B77}" presName="ChildText" presStyleLbl="revTx" presStyleIdx="2" presStyleCnt="6" custScaleX="592875" custLinFactNeighborX="73828" custLinFactNeighborY="-698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77C06E1-C182-4EF6-82B8-9BD2821CBFBA}" type="pres">
      <dgm:prSet presAssocID="{A35FF058-2C3E-47A3-90BF-DAF474581398}" presName="sibTrans" presStyleCnt="0"/>
      <dgm:spPr/>
    </dgm:pt>
    <dgm:pt modelId="{3F4E565E-F88D-47A3-B5C7-F366FEA170AE}" type="pres">
      <dgm:prSet presAssocID="{2BEA725B-466B-431C-B7FE-9ED9F1D61FF4}" presName="composite" presStyleCnt="0"/>
      <dgm:spPr/>
    </dgm:pt>
    <dgm:pt modelId="{0BE35147-0DE4-47A1-B304-44075E839699}" type="pres">
      <dgm:prSet presAssocID="{2BEA725B-466B-431C-B7FE-9ED9F1D61FF4}" presName="bentUpArrow1" presStyleLbl="alignImgPlace1" presStyleIdx="3" presStyleCnt="5" custScaleX="77411" custScaleY="155128" custLinFactX="-300000" custLinFactNeighborX="-392498" custLinFactNeighborY="14711"/>
      <dgm:spPr>
        <a:solidFill>
          <a:srgbClr val="FFFF00"/>
        </a:solidFill>
      </dgm:spPr>
      <dgm:t>
        <a:bodyPr/>
        <a:lstStyle/>
        <a:p>
          <a:endParaRPr lang="cs-CZ"/>
        </a:p>
      </dgm:t>
    </dgm:pt>
    <dgm:pt modelId="{50D39CAC-5E66-4C08-9F1B-0318126964EA}" type="pres">
      <dgm:prSet presAssocID="{2BEA725B-466B-431C-B7FE-9ED9F1D61FF4}" presName="ParentText" presStyleLbl="node1" presStyleIdx="3" presStyleCnt="6" custScaleX="270157" custScaleY="106788" custLinFactX="-181471" custLinFactNeighborX="-200000" custLinFactNeighborY="-2276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9E3D49F-3830-45DF-873E-83E6C3FDE66E}" type="pres">
      <dgm:prSet presAssocID="{2BEA725B-466B-431C-B7FE-9ED9F1D61FF4}" presName="ChildText" presStyleLbl="revTx" presStyleIdx="3" presStyleCnt="6" custScaleX="755716" custScaleY="141897" custLinFactNeighborX="-67011" custLinFactNeighborY="-333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33AA92-5DF6-4F05-AC8F-DFDFD66F09FC}" type="pres">
      <dgm:prSet presAssocID="{D7EC949E-FCCD-41F6-9206-CF3074650299}" presName="sibTrans" presStyleCnt="0"/>
      <dgm:spPr/>
    </dgm:pt>
    <dgm:pt modelId="{6BBA2136-EE5A-428F-9920-79888BD92206}" type="pres">
      <dgm:prSet presAssocID="{7241D6CD-89AB-4BA1-B72E-49134D54DAD1}" presName="composite" presStyleCnt="0"/>
      <dgm:spPr/>
    </dgm:pt>
    <dgm:pt modelId="{EE01D85A-EF84-47A6-88A6-830A222DD211}" type="pres">
      <dgm:prSet presAssocID="{7241D6CD-89AB-4BA1-B72E-49134D54DAD1}" presName="bentUpArrow1" presStyleLbl="alignImgPlace1" presStyleIdx="4" presStyleCnt="5" custScaleX="80631" custScaleY="143509" custLinFactX="-336105" custLinFactNeighborX="-400000" custLinFactNeighborY="43596"/>
      <dgm:spPr>
        <a:solidFill>
          <a:srgbClr val="FFFF00"/>
        </a:solidFill>
      </dgm:spPr>
      <dgm:t>
        <a:bodyPr/>
        <a:lstStyle/>
        <a:p>
          <a:endParaRPr lang="cs-CZ"/>
        </a:p>
      </dgm:t>
    </dgm:pt>
    <dgm:pt modelId="{51CD8FFB-AEBE-49C9-922D-394DD1CFA407}" type="pres">
      <dgm:prSet presAssocID="{7241D6CD-89AB-4BA1-B72E-49134D54DAD1}" presName="ParentText" presStyleLbl="node1" presStyleIdx="4" presStyleCnt="6" custScaleX="258085" custScaleY="77276" custLinFactX="-200000" custLinFactNeighborX="-240507" custLinFactNeighborY="2276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8A7502B-2C2A-4E4C-8254-41F99C6C88AC}" type="pres">
      <dgm:prSet presAssocID="{7241D6CD-89AB-4BA1-B72E-49134D54DAD1}" presName="ChildText" presStyleLbl="revTx" presStyleIdx="4" presStyleCnt="6" custScaleX="557631" custLinFactX="-100000" custLinFactNeighborX="-152642" custLinFactNeighborY="304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BDE8F09-881D-4AFC-B437-1E4C450A076D}" type="pres">
      <dgm:prSet presAssocID="{65230D63-CA5A-404C-BB97-8B5303751C0C}" presName="sibTrans" presStyleCnt="0"/>
      <dgm:spPr/>
    </dgm:pt>
    <dgm:pt modelId="{1B391CBC-DAD4-4F22-980E-D424FEBBF5F2}" type="pres">
      <dgm:prSet presAssocID="{A6A009EF-AC43-481D-B0F6-C87833ED2383}" presName="composite" presStyleCnt="0"/>
      <dgm:spPr/>
    </dgm:pt>
    <dgm:pt modelId="{A71EC533-FD70-43B0-8506-CFE7C0F31823}" type="pres">
      <dgm:prSet presAssocID="{A6A009EF-AC43-481D-B0F6-C87833ED2383}" presName="ParentText" presStyleLbl="node1" presStyleIdx="5" presStyleCnt="6" custScaleX="157349" custScaleY="73016" custLinFactX="-249990" custLinFactNeighborX="-300000" custLinFactNeighborY="536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3CDA6EE-845C-40F4-B0CE-921A64A94529}" type="pres">
      <dgm:prSet presAssocID="{A6A009EF-AC43-481D-B0F6-C87833ED2383}" presName="FinalChildText" presStyleLbl="revTx" presStyleIdx="5" presStyleCnt="6" custScaleX="500664" custScaleY="103340" custLinFactX="-200000" custLinFactNeighborX="-299586" custLinFactNeighborY="754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F7CCEE0-7EB1-4780-BA1E-A39C5F2E0540}" srcId="{81014A85-6177-4235-A0FE-2FB1CED68B77}" destId="{AB751DF6-47BC-4ED2-9362-CEDBF26C9945}" srcOrd="0" destOrd="0" parTransId="{8172054A-482D-461A-B716-D7B11FC5F57C}" sibTransId="{8B399A8F-93C8-403E-98E1-D7329FF729B0}"/>
    <dgm:cxn modelId="{687F6646-8FF6-40E3-9306-546E77D9B649}" srcId="{34441271-22AE-4F0A-9787-CAA92DAF2AE8}" destId="{3D7B5D90-08E2-4B0A-BA1E-8F988D047D3C}" srcOrd="1" destOrd="0" parTransId="{13A45C2F-03B2-4189-A246-08EEBB4943F6}" sibTransId="{82A7362C-5268-4FCA-A7D0-9222B67E2157}"/>
    <dgm:cxn modelId="{4D6EEEAC-B903-4F3E-B930-06C56434AC52}" type="presOf" srcId="{2BEA725B-466B-431C-B7FE-9ED9F1D61FF4}" destId="{50D39CAC-5E66-4C08-9F1B-0318126964EA}" srcOrd="0" destOrd="0" presId="urn:microsoft.com/office/officeart/2005/8/layout/StepDownProcess"/>
    <dgm:cxn modelId="{CEC0C63A-536E-4929-B1F3-FEF18C804D55}" type="presOf" srcId="{081D7DD1-A37F-420B-A61A-4E276BA51149}" destId="{68A7502B-2C2A-4E4C-8254-41F99C6C88AC}" srcOrd="0" destOrd="0" presId="urn:microsoft.com/office/officeart/2005/8/layout/StepDownProcess"/>
    <dgm:cxn modelId="{02FA7432-DB99-4D26-9976-870EBEEF9782}" type="presOf" srcId="{34441271-22AE-4F0A-9787-CAA92DAF2AE8}" destId="{0C2531DE-4EAA-474A-9373-0501DD774474}" srcOrd="0" destOrd="0" presId="urn:microsoft.com/office/officeart/2005/8/layout/StepDownProcess"/>
    <dgm:cxn modelId="{FC9F7CFC-C8A7-46CD-9566-726570246086}" srcId="{2F98978B-42B6-4C32-B1EF-24706092DD04}" destId="{34441271-22AE-4F0A-9787-CAA92DAF2AE8}" srcOrd="0" destOrd="0" parTransId="{E3458621-8ADB-4638-9313-62EC43DAE05B}" sibTransId="{57458BBE-E91E-4F95-8043-164E99B761B4}"/>
    <dgm:cxn modelId="{28A3D269-C21F-4D53-81B4-618FE26432EB}" srcId="{2F98978B-42B6-4C32-B1EF-24706092DD04}" destId="{A6A009EF-AC43-481D-B0F6-C87833ED2383}" srcOrd="5" destOrd="0" parTransId="{61D295E8-1242-412F-AF70-1503FF7A54A9}" sibTransId="{96067D97-7931-409C-ACBC-D61EECB4873F}"/>
    <dgm:cxn modelId="{DA77BA69-0050-4886-9DA7-937FF2337097}" srcId="{81014A85-6177-4235-A0FE-2FB1CED68B77}" destId="{A358F8C2-D28E-4BF4-8B5A-994D3D9B2CFC}" srcOrd="1" destOrd="0" parTransId="{E569E763-9168-4F1B-A8FD-4B1ECFC5C1EB}" sibTransId="{0005D031-78C5-496C-A933-4CF9CF75F9E1}"/>
    <dgm:cxn modelId="{9ECD426E-B032-4DEE-9FAD-E8939943D121}" type="presOf" srcId="{80F76A1E-8C98-4A7A-9096-F443EE796ADB}" destId="{83CDA6EE-845C-40F4-B0CE-921A64A94529}" srcOrd="0" destOrd="0" presId="urn:microsoft.com/office/officeart/2005/8/layout/StepDownProcess"/>
    <dgm:cxn modelId="{FF8DFA2F-0569-4C25-AE19-E93796AE4D48}" srcId="{34441271-22AE-4F0A-9787-CAA92DAF2AE8}" destId="{2740876A-FA32-4ABB-8B45-4A6932505E6D}" srcOrd="2" destOrd="0" parTransId="{E81E1602-1E0F-4F85-BC8D-841A9562AE38}" sibTransId="{165C4CB9-4B1C-4ACD-A6E3-88BD46708BD7}"/>
    <dgm:cxn modelId="{9C7396A1-2636-4125-A311-9F84BEE5E8A7}" type="presOf" srcId="{9636177C-9BB1-4204-9B64-3DCE8453E038}" destId="{92360419-1474-497A-886B-59CAAFF39ED1}" srcOrd="0" destOrd="1" presId="urn:microsoft.com/office/officeart/2005/8/layout/StepDownProcess"/>
    <dgm:cxn modelId="{BC2DA3E4-DDEC-4128-A60C-935D92BD5EF1}" srcId="{2F98978B-42B6-4C32-B1EF-24706092DD04}" destId="{2BEA725B-466B-431C-B7FE-9ED9F1D61FF4}" srcOrd="3" destOrd="0" parTransId="{C0E43DEB-9472-49BF-A415-751B78FF4450}" sibTransId="{D7EC949E-FCCD-41F6-9206-CF3074650299}"/>
    <dgm:cxn modelId="{AF6C7BF2-F2D7-48F0-8A6F-43089C0204F1}" srcId="{A6A009EF-AC43-481D-B0F6-C87833ED2383}" destId="{80F76A1E-8C98-4A7A-9096-F443EE796ADB}" srcOrd="0" destOrd="0" parTransId="{D8BD43A5-13DB-40D8-8A3E-F4231065A5DC}" sibTransId="{7D09BF55-F6B2-4892-8EE2-83F59158D5D6}"/>
    <dgm:cxn modelId="{89242E51-262C-4B51-9756-ECCAA64C62F3}" type="presOf" srcId="{2740876A-FA32-4ABB-8B45-4A6932505E6D}" destId="{4B2708F4-A7B6-4C8B-8E36-EDB243C679B1}" srcOrd="0" destOrd="2" presId="urn:microsoft.com/office/officeart/2005/8/layout/StepDownProcess"/>
    <dgm:cxn modelId="{61CF6486-1052-4649-8139-5616B40C8CCA}" srcId="{34441271-22AE-4F0A-9787-CAA92DAF2AE8}" destId="{11E55A2F-5FA6-4AB6-B7C6-1D0842B799DA}" srcOrd="0" destOrd="0" parTransId="{81E57C65-616F-44D2-84FA-EE7FDAB5F2C8}" sibTransId="{6FFE1556-7453-4E6E-AF3C-099F323DD358}"/>
    <dgm:cxn modelId="{CCC31FC6-C4BD-4976-867C-105B986823D7}" srcId="{2F98978B-42B6-4C32-B1EF-24706092DD04}" destId="{81014A85-6177-4235-A0FE-2FB1CED68B77}" srcOrd="2" destOrd="0" parTransId="{3408229F-5DE8-437E-AF58-0600FB1B251D}" sibTransId="{A35FF058-2C3E-47A3-90BF-DAF474581398}"/>
    <dgm:cxn modelId="{F2EF8816-F67D-482C-A4EB-F0FC225263B8}" srcId="{2BEA725B-466B-431C-B7FE-9ED9F1D61FF4}" destId="{D74EB192-1B57-4225-BE94-1A48807DD9F3}" srcOrd="0" destOrd="0" parTransId="{D6E102F4-2227-49B9-AB3E-3A300D76437B}" sibTransId="{99DE387A-0861-4F66-88B3-9C716C38B3E5}"/>
    <dgm:cxn modelId="{8142E107-4DC3-49B5-8D70-26F7E98AD3F9}" type="presOf" srcId="{2F98978B-42B6-4C32-B1EF-24706092DD04}" destId="{E5E8A526-7ECB-4BC2-A03D-1BD64EE937AC}" srcOrd="0" destOrd="0" presId="urn:microsoft.com/office/officeart/2005/8/layout/StepDownProcess"/>
    <dgm:cxn modelId="{044276D8-714B-4C90-9C24-86C2D27C5566}" srcId="{5FF924C1-5984-4EA7-9CDC-FFE401859FC7}" destId="{A0507C38-C795-4CD8-B396-6D33EF93FDB3}" srcOrd="0" destOrd="0" parTransId="{DE164063-D0FF-481C-A089-FEBEB183B70C}" sibTransId="{0ADAC7A3-1AAB-4817-B298-1E4F15FC8A0B}"/>
    <dgm:cxn modelId="{4C5222AF-9973-4410-AAC3-81CAC18A22A0}" srcId="{7241D6CD-89AB-4BA1-B72E-49134D54DAD1}" destId="{081D7DD1-A37F-420B-A61A-4E276BA51149}" srcOrd="0" destOrd="0" parTransId="{C46FF56C-ABE9-4687-9938-2416F35CE7B3}" sibTransId="{563C6FC2-A05F-4C79-B40B-428602607DE6}"/>
    <dgm:cxn modelId="{71CCF489-0AFF-4B7B-94C1-9E74C21D205D}" srcId="{5FF924C1-5984-4EA7-9CDC-FFE401859FC7}" destId="{6577FCF8-AD10-4E9A-81DC-2E094AC9B8BC}" srcOrd="2" destOrd="0" parTransId="{1AB2E75F-AF34-465C-9E45-42F4FC018EC7}" sibTransId="{C4731E8E-1D6A-4FD7-B01A-627C006C5DB1}"/>
    <dgm:cxn modelId="{858CC2FF-E799-4918-97F3-70286C85A714}" type="presOf" srcId="{5FF924C1-5984-4EA7-9CDC-FFE401859FC7}" destId="{C37D01EA-6054-4D20-8E92-77B5647B5055}" srcOrd="0" destOrd="0" presId="urn:microsoft.com/office/officeart/2005/8/layout/StepDownProcess"/>
    <dgm:cxn modelId="{8A951EF6-3439-4643-9691-EC3EFF8FCA60}" type="presOf" srcId="{D74EB192-1B57-4225-BE94-1A48807DD9F3}" destId="{89E3D49F-3830-45DF-873E-83E6C3FDE66E}" srcOrd="0" destOrd="0" presId="urn:microsoft.com/office/officeart/2005/8/layout/StepDownProcess"/>
    <dgm:cxn modelId="{1146ED14-8DE9-4D1D-861F-1291DFAA76F8}" type="presOf" srcId="{A6A009EF-AC43-481D-B0F6-C87833ED2383}" destId="{A71EC533-FD70-43B0-8506-CFE7C0F31823}" srcOrd="0" destOrd="0" presId="urn:microsoft.com/office/officeart/2005/8/layout/StepDownProcess"/>
    <dgm:cxn modelId="{83D3C8BA-D3E7-48AD-8355-C12CB0CFBEA8}" srcId="{2F98978B-42B6-4C32-B1EF-24706092DD04}" destId="{7241D6CD-89AB-4BA1-B72E-49134D54DAD1}" srcOrd="4" destOrd="0" parTransId="{99507769-A800-40D0-BB10-194B00D8CAC7}" sibTransId="{65230D63-CA5A-404C-BB97-8B5303751C0C}"/>
    <dgm:cxn modelId="{7669EEC2-C20C-454F-82C4-43028CF24E55}" type="presOf" srcId="{81014A85-6177-4235-A0FE-2FB1CED68B77}" destId="{0D924D37-CA3F-4799-A3C2-6D22C0C9CE73}" srcOrd="0" destOrd="0" presId="urn:microsoft.com/office/officeart/2005/8/layout/StepDownProcess"/>
    <dgm:cxn modelId="{FC42F14F-D154-46BD-B3DD-6C15DA75E1DE}" srcId="{2F98978B-42B6-4C32-B1EF-24706092DD04}" destId="{5FF924C1-5984-4EA7-9CDC-FFE401859FC7}" srcOrd="1" destOrd="0" parTransId="{BA8E108B-97F6-4FB8-BFB2-EF756CA2E1DB}" sibTransId="{DEC48B40-F6CD-464C-9884-6B7D486D94D4}"/>
    <dgm:cxn modelId="{8C02FCBE-687C-4188-8FA3-B46EAF7806E1}" srcId="{5FF924C1-5984-4EA7-9CDC-FFE401859FC7}" destId="{9636177C-9BB1-4204-9B64-3DCE8453E038}" srcOrd="1" destOrd="0" parTransId="{B5E56CBE-D24E-43D1-98CC-7F22A30ACBCF}" sibTransId="{736873C5-DA7A-448F-8FCA-5A15C2A60AE9}"/>
    <dgm:cxn modelId="{01025ED1-304C-4872-A02F-CA7FD5EB92D4}" type="presOf" srcId="{AB751DF6-47BC-4ED2-9362-CEDBF26C9945}" destId="{3866DEE0-0BE7-46D3-98EB-EF15BC92B850}" srcOrd="0" destOrd="0" presId="urn:microsoft.com/office/officeart/2005/8/layout/StepDownProcess"/>
    <dgm:cxn modelId="{3BBB5E7D-F184-4FC5-B1C2-FAAF62B8FAAE}" type="presOf" srcId="{7241D6CD-89AB-4BA1-B72E-49134D54DAD1}" destId="{51CD8FFB-AEBE-49C9-922D-394DD1CFA407}" srcOrd="0" destOrd="0" presId="urn:microsoft.com/office/officeart/2005/8/layout/StepDownProcess"/>
    <dgm:cxn modelId="{B95AF49B-91FA-4C99-97D9-3E8DDB987D3C}" type="presOf" srcId="{11E55A2F-5FA6-4AB6-B7C6-1D0842B799DA}" destId="{4B2708F4-A7B6-4C8B-8E36-EDB243C679B1}" srcOrd="0" destOrd="0" presId="urn:microsoft.com/office/officeart/2005/8/layout/StepDownProcess"/>
    <dgm:cxn modelId="{C4B1BE5D-F986-4BEA-B444-47B328E75D6A}" type="presOf" srcId="{A358F8C2-D28E-4BF4-8B5A-994D3D9B2CFC}" destId="{3866DEE0-0BE7-46D3-98EB-EF15BC92B850}" srcOrd="0" destOrd="1" presId="urn:microsoft.com/office/officeart/2005/8/layout/StepDownProcess"/>
    <dgm:cxn modelId="{F77AF768-8821-4CB6-B2B1-C9F4162DF679}" type="presOf" srcId="{A0507C38-C795-4CD8-B396-6D33EF93FDB3}" destId="{92360419-1474-497A-886B-59CAAFF39ED1}" srcOrd="0" destOrd="0" presId="urn:microsoft.com/office/officeart/2005/8/layout/StepDownProcess"/>
    <dgm:cxn modelId="{0C64ED1E-FFAF-4FD6-82A6-D7A5134E7B74}" type="presOf" srcId="{3D7B5D90-08E2-4B0A-BA1E-8F988D047D3C}" destId="{4B2708F4-A7B6-4C8B-8E36-EDB243C679B1}" srcOrd="0" destOrd="1" presId="urn:microsoft.com/office/officeart/2005/8/layout/StepDownProcess"/>
    <dgm:cxn modelId="{62D1E680-5214-4286-81E9-6B90A2371A96}" type="presOf" srcId="{6577FCF8-AD10-4E9A-81DC-2E094AC9B8BC}" destId="{92360419-1474-497A-886B-59CAAFF39ED1}" srcOrd="0" destOrd="2" presId="urn:microsoft.com/office/officeart/2005/8/layout/StepDownProcess"/>
    <dgm:cxn modelId="{EC40395E-652C-4E42-BEE4-C713808AE8E8}" type="presParOf" srcId="{E5E8A526-7ECB-4BC2-A03D-1BD64EE937AC}" destId="{E9DA5F92-B2A2-4AE6-9516-BAA8EEE1D83F}" srcOrd="0" destOrd="0" presId="urn:microsoft.com/office/officeart/2005/8/layout/StepDownProcess"/>
    <dgm:cxn modelId="{3B078C63-53C6-4758-B5F9-2ECD119D7E9F}" type="presParOf" srcId="{E9DA5F92-B2A2-4AE6-9516-BAA8EEE1D83F}" destId="{8D9F1197-A2E6-4F63-A4D4-BB1B903D1272}" srcOrd="0" destOrd="0" presId="urn:microsoft.com/office/officeart/2005/8/layout/StepDownProcess"/>
    <dgm:cxn modelId="{BB785873-EA96-40AF-B49B-E9B2A5CD3296}" type="presParOf" srcId="{E9DA5F92-B2A2-4AE6-9516-BAA8EEE1D83F}" destId="{0C2531DE-4EAA-474A-9373-0501DD774474}" srcOrd="1" destOrd="0" presId="urn:microsoft.com/office/officeart/2005/8/layout/StepDownProcess"/>
    <dgm:cxn modelId="{66A3019B-42D2-4E2E-BA43-05CA858E8879}" type="presParOf" srcId="{E9DA5F92-B2A2-4AE6-9516-BAA8EEE1D83F}" destId="{4B2708F4-A7B6-4C8B-8E36-EDB243C679B1}" srcOrd="2" destOrd="0" presId="urn:microsoft.com/office/officeart/2005/8/layout/StepDownProcess"/>
    <dgm:cxn modelId="{D13863C6-298D-4727-89BA-B1A5811BAA7F}" type="presParOf" srcId="{E5E8A526-7ECB-4BC2-A03D-1BD64EE937AC}" destId="{DF56DC98-435F-49EE-AEA2-9D4B85B45803}" srcOrd="1" destOrd="0" presId="urn:microsoft.com/office/officeart/2005/8/layout/StepDownProcess"/>
    <dgm:cxn modelId="{F2F45E80-0477-46A0-BABD-12C756A2A7BC}" type="presParOf" srcId="{E5E8A526-7ECB-4BC2-A03D-1BD64EE937AC}" destId="{F0D4D407-7354-4A56-9004-425A92FFB2DF}" srcOrd="2" destOrd="0" presId="urn:microsoft.com/office/officeart/2005/8/layout/StepDownProcess"/>
    <dgm:cxn modelId="{144B874B-AC39-4EEC-A725-148050558987}" type="presParOf" srcId="{F0D4D407-7354-4A56-9004-425A92FFB2DF}" destId="{FB593CC2-BA56-45D2-95DB-BEC03522FA12}" srcOrd="0" destOrd="0" presId="urn:microsoft.com/office/officeart/2005/8/layout/StepDownProcess"/>
    <dgm:cxn modelId="{4F0AB884-5793-4C72-B154-3CE9F39B6E56}" type="presParOf" srcId="{F0D4D407-7354-4A56-9004-425A92FFB2DF}" destId="{C37D01EA-6054-4D20-8E92-77B5647B5055}" srcOrd="1" destOrd="0" presId="urn:microsoft.com/office/officeart/2005/8/layout/StepDownProcess"/>
    <dgm:cxn modelId="{4FA3D368-0229-44F4-809B-12C9B76EA72F}" type="presParOf" srcId="{F0D4D407-7354-4A56-9004-425A92FFB2DF}" destId="{92360419-1474-497A-886B-59CAAFF39ED1}" srcOrd="2" destOrd="0" presId="urn:microsoft.com/office/officeart/2005/8/layout/StepDownProcess"/>
    <dgm:cxn modelId="{E2E16896-9FF2-4CC2-8E9D-3945072DCD4A}" type="presParOf" srcId="{E5E8A526-7ECB-4BC2-A03D-1BD64EE937AC}" destId="{94BCBD49-EC21-430A-9E86-EECE4EFE395D}" srcOrd="3" destOrd="0" presId="urn:microsoft.com/office/officeart/2005/8/layout/StepDownProcess"/>
    <dgm:cxn modelId="{F61CC541-E377-430D-8719-DA9631BB8DA2}" type="presParOf" srcId="{E5E8A526-7ECB-4BC2-A03D-1BD64EE937AC}" destId="{555E5708-518B-46C1-A822-C4FC00B29600}" srcOrd="4" destOrd="0" presId="urn:microsoft.com/office/officeart/2005/8/layout/StepDownProcess"/>
    <dgm:cxn modelId="{993800C9-EE87-482D-92F2-CC71A1955ED0}" type="presParOf" srcId="{555E5708-518B-46C1-A822-C4FC00B29600}" destId="{B8C10846-FFAC-4328-BB7A-63B27D16E9B0}" srcOrd="0" destOrd="0" presId="urn:microsoft.com/office/officeart/2005/8/layout/StepDownProcess"/>
    <dgm:cxn modelId="{FBA9D71C-F44B-4789-99F3-432A382CA802}" type="presParOf" srcId="{555E5708-518B-46C1-A822-C4FC00B29600}" destId="{0D924D37-CA3F-4799-A3C2-6D22C0C9CE73}" srcOrd="1" destOrd="0" presId="urn:microsoft.com/office/officeart/2005/8/layout/StepDownProcess"/>
    <dgm:cxn modelId="{7A8453A8-D814-4828-8DB4-988D96EF0438}" type="presParOf" srcId="{555E5708-518B-46C1-A822-C4FC00B29600}" destId="{3866DEE0-0BE7-46D3-98EB-EF15BC92B850}" srcOrd="2" destOrd="0" presId="urn:microsoft.com/office/officeart/2005/8/layout/StepDownProcess"/>
    <dgm:cxn modelId="{59393077-E8D8-49FC-B400-25F7B7965DEF}" type="presParOf" srcId="{E5E8A526-7ECB-4BC2-A03D-1BD64EE937AC}" destId="{077C06E1-C182-4EF6-82B8-9BD2821CBFBA}" srcOrd="5" destOrd="0" presId="urn:microsoft.com/office/officeart/2005/8/layout/StepDownProcess"/>
    <dgm:cxn modelId="{849618E1-78EF-4660-8952-054DE39BFD44}" type="presParOf" srcId="{E5E8A526-7ECB-4BC2-A03D-1BD64EE937AC}" destId="{3F4E565E-F88D-47A3-B5C7-F366FEA170AE}" srcOrd="6" destOrd="0" presId="urn:microsoft.com/office/officeart/2005/8/layout/StepDownProcess"/>
    <dgm:cxn modelId="{02C64B40-D35D-4A04-ABAE-CD3CD9668815}" type="presParOf" srcId="{3F4E565E-F88D-47A3-B5C7-F366FEA170AE}" destId="{0BE35147-0DE4-47A1-B304-44075E839699}" srcOrd="0" destOrd="0" presId="urn:microsoft.com/office/officeart/2005/8/layout/StepDownProcess"/>
    <dgm:cxn modelId="{6460F092-5640-4F7C-B29D-975FB203B064}" type="presParOf" srcId="{3F4E565E-F88D-47A3-B5C7-F366FEA170AE}" destId="{50D39CAC-5E66-4C08-9F1B-0318126964EA}" srcOrd="1" destOrd="0" presId="urn:microsoft.com/office/officeart/2005/8/layout/StepDownProcess"/>
    <dgm:cxn modelId="{142FD060-8364-4291-8662-A3B1EC56E450}" type="presParOf" srcId="{3F4E565E-F88D-47A3-B5C7-F366FEA170AE}" destId="{89E3D49F-3830-45DF-873E-83E6C3FDE66E}" srcOrd="2" destOrd="0" presId="urn:microsoft.com/office/officeart/2005/8/layout/StepDownProcess"/>
    <dgm:cxn modelId="{1DEF6400-7D5C-44D7-9A00-66448A6CCB0D}" type="presParOf" srcId="{E5E8A526-7ECB-4BC2-A03D-1BD64EE937AC}" destId="{D133AA92-5DF6-4F05-AC8F-DFDFD66F09FC}" srcOrd="7" destOrd="0" presId="urn:microsoft.com/office/officeart/2005/8/layout/StepDownProcess"/>
    <dgm:cxn modelId="{BF307E15-EA9E-4AC9-9DBB-E323A81E8C38}" type="presParOf" srcId="{E5E8A526-7ECB-4BC2-A03D-1BD64EE937AC}" destId="{6BBA2136-EE5A-428F-9920-79888BD92206}" srcOrd="8" destOrd="0" presId="urn:microsoft.com/office/officeart/2005/8/layout/StepDownProcess"/>
    <dgm:cxn modelId="{5D5EED62-A2DA-4169-AA21-B1BAD6F37CC7}" type="presParOf" srcId="{6BBA2136-EE5A-428F-9920-79888BD92206}" destId="{EE01D85A-EF84-47A6-88A6-830A222DD211}" srcOrd="0" destOrd="0" presId="urn:microsoft.com/office/officeart/2005/8/layout/StepDownProcess"/>
    <dgm:cxn modelId="{AC829A57-BEAE-42D4-A7E3-8993FB2D93C8}" type="presParOf" srcId="{6BBA2136-EE5A-428F-9920-79888BD92206}" destId="{51CD8FFB-AEBE-49C9-922D-394DD1CFA407}" srcOrd="1" destOrd="0" presId="urn:microsoft.com/office/officeart/2005/8/layout/StepDownProcess"/>
    <dgm:cxn modelId="{3B192510-F766-4072-A340-F87DCC45EE66}" type="presParOf" srcId="{6BBA2136-EE5A-428F-9920-79888BD92206}" destId="{68A7502B-2C2A-4E4C-8254-41F99C6C88AC}" srcOrd="2" destOrd="0" presId="urn:microsoft.com/office/officeart/2005/8/layout/StepDownProcess"/>
    <dgm:cxn modelId="{2005009D-8FB4-44BF-B956-D81E1A8BC868}" type="presParOf" srcId="{E5E8A526-7ECB-4BC2-A03D-1BD64EE937AC}" destId="{1BDE8F09-881D-4AFC-B437-1E4C450A076D}" srcOrd="9" destOrd="0" presId="urn:microsoft.com/office/officeart/2005/8/layout/StepDownProcess"/>
    <dgm:cxn modelId="{3B34F31C-E4F3-47F2-A09F-842DC73EE9BA}" type="presParOf" srcId="{E5E8A526-7ECB-4BC2-A03D-1BD64EE937AC}" destId="{1B391CBC-DAD4-4F22-980E-D424FEBBF5F2}" srcOrd="10" destOrd="0" presId="urn:microsoft.com/office/officeart/2005/8/layout/StepDownProcess"/>
    <dgm:cxn modelId="{F40BA6B2-A381-419B-ADF1-10FB7120A867}" type="presParOf" srcId="{1B391CBC-DAD4-4F22-980E-D424FEBBF5F2}" destId="{A71EC533-FD70-43B0-8506-CFE7C0F31823}" srcOrd="0" destOrd="0" presId="urn:microsoft.com/office/officeart/2005/8/layout/StepDownProcess"/>
    <dgm:cxn modelId="{BAA7610D-ED18-4C1C-8354-D1DDA76D68B7}" type="presParOf" srcId="{1B391CBC-DAD4-4F22-980E-D424FEBBF5F2}" destId="{83CDA6EE-845C-40F4-B0CE-921A64A9452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1C805D-4A05-4DBC-9F45-02AF36976C9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9DE55F7-B402-4A5F-A3BA-FC7083189D81}">
      <dgm:prSet phldrT="[Text]" custT="1"/>
      <dgm:spPr>
        <a:solidFill>
          <a:srgbClr val="8ADA08"/>
        </a:solidFill>
      </dgm:spPr>
      <dgm:t>
        <a:bodyPr/>
        <a:lstStyle/>
        <a:p>
          <a:r>
            <a:rPr lang="cs-CZ" sz="18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ATL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527D5241-71CC-4F09-8E06-7C284B3F0C2B}" type="parTrans" cxnId="{0D274305-17F6-4BEC-93FE-F1C2816001DD}">
      <dgm:prSet/>
      <dgm:spPr/>
      <dgm:t>
        <a:bodyPr/>
        <a:lstStyle/>
        <a:p>
          <a:endParaRPr lang="cs-CZ"/>
        </a:p>
      </dgm:t>
    </dgm:pt>
    <dgm:pt modelId="{E8BA584D-F043-4A04-9FF9-58F41590E268}" type="sibTrans" cxnId="{0D274305-17F6-4BEC-93FE-F1C2816001DD}">
      <dgm:prSet/>
      <dgm:spPr/>
      <dgm:t>
        <a:bodyPr/>
        <a:lstStyle/>
        <a:p>
          <a:endParaRPr lang="cs-CZ"/>
        </a:p>
      </dgm:t>
    </dgm:pt>
    <dgm:pt modelId="{1C509D40-2EE5-432A-89ED-3CC48D676E61}">
      <dgm:prSet phldrT="[Text]" custT="1"/>
      <dgm:spPr>
        <a:solidFill>
          <a:srgbClr val="FF0000"/>
        </a:solidFill>
      </dgm:spPr>
      <dgm:t>
        <a:bodyPr/>
        <a:lstStyle/>
        <a:p>
          <a:r>
            <a:rPr lang="cs-CZ" sz="20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BTL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381FCD38-34A7-4DC1-9ADC-4B249CB147A0}" type="parTrans" cxnId="{24BB61CE-1695-4567-A955-3A5B24A0AD53}">
      <dgm:prSet/>
      <dgm:spPr/>
      <dgm:t>
        <a:bodyPr/>
        <a:lstStyle/>
        <a:p>
          <a:endParaRPr lang="cs-CZ"/>
        </a:p>
      </dgm:t>
    </dgm:pt>
    <dgm:pt modelId="{92A39B10-42A5-437B-B1F2-790226AB0A09}" type="sibTrans" cxnId="{24BB61CE-1695-4567-A955-3A5B24A0AD53}">
      <dgm:prSet/>
      <dgm:spPr/>
      <dgm:t>
        <a:bodyPr/>
        <a:lstStyle/>
        <a:p>
          <a:endParaRPr lang="cs-CZ"/>
        </a:p>
      </dgm:t>
    </dgm:pt>
    <dgm:pt modelId="{774D7F94-E582-4FD1-814A-6A47FE6F7902}">
      <dgm:prSet phldrT="[Text]" custT="1"/>
      <dgm:spPr>
        <a:solidFill>
          <a:srgbClr val="FFFF00"/>
        </a:solidFill>
      </dgm:spPr>
      <dgm:t>
        <a:bodyPr/>
        <a:lstStyle/>
        <a:p>
          <a:r>
            <a:rPr lang="cs-CZ" sz="18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INTERNET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8A16AAED-1CF6-4C73-A53E-80C57632B895}" type="parTrans" cxnId="{E56A887B-BB23-49F7-83A5-8B54E0A0A711}">
      <dgm:prSet/>
      <dgm:spPr/>
      <dgm:t>
        <a:bodyPr/>
        <a:lstStyle/>
        <a:p>
          <a:endParaRPr lang="cs-CZ"/>
        </a:p>
      </dgm:t>
    </dgm:pt>
    <dgm:pt modelId="{E4ED837D-2D63-4AFF-80DD-BFB3EBF0392D}" type="sibTrans" cxnId="{E56A887B-BB23-49F7-83A5-8B54E0A0A711}">
      <dgm:prSet/>
      <dgm:spPr/>
      <dgm:t>
        <a:bodyPr/>
        <a:lstStyle/>
        <a:p>
          <a:endParaRPr lang="cs-CZ"/>
        </a:p>
      </dgm:t>
    </dgm:pt>
    <dgm:pt modelId="{15C6F937-2FE9-44D8-9BA9-2A7E4CC5EF88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sz="1800" b="0" dirty="0" smtClean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</a:rPr>
            <a:t>PRODEJ</a:t>
          </a:r>
          <a:endParaRPr lang="cs-CZ" sz="2000" b="0" dirty="0">
            <a:solidFill>
              <a:schemeClr val="bg1">
                <a:lumMod val="85000"/>
              </a:schemeClr>
            </a:solidFill>
            <a:latin typeface="Calibri" panose="020F0502020204030204" pitchFamily="34" charset="0"/>
          </a:endParaRPr>
        </a:p>
      </dgm:t>
    </dgm:pt>
    <dgm:pt modelId="{AF776B19-4880-47CC-9224-46915F15DCE4}" type="parTrans" cxnId="{2A2424B3-EBA1-4BB7-86F0-800618B96D31}">
      <dgm:prSet/>
      <dgm:spPr/>
      <dgm:t>
        <a:bodyPr/>
        <a:lstStyle/>
        <a:p>
          <a:endParaRPr lang="cs-CZ"/>
        </a:p>
      </dgm:t>
    </dgm:pt>
    <dgm:pt modelId="{0C06E04C-87DD-451C-8894-70BDCD07AAEB}" type="sibTrans" cxnId="{2A2424B3-EBA1-4BB7-86F0-800618B96D31}">
      <dgm:prSet/>
      <dgm:spPr/>
      <dgm:t>
        <a:bodyPr/>
        <a:lstStyle/>
        <a:p>
          <a:endParaRPr lang="cs-CZ"/>
        </a:p>
      </dgm:t>
    </dgm:pt>
    <dgm:pt modelId="{E8B2041A-EEAB-44E0-B7A7-940C721BAA84}">
      <dgm:prSet phldrT="[Text]" custT="1"/>
      <dgm:spPr>
        <a:solidFill>
          <a:srgbClr val="7030A0"/>
        </a:solidFill>
      </dgm:spPr>
      <dgm:t>
        <a:bodyPr/>
        <a:lstStyle/>
        <a:p>
          <a:r>
            <a:rPr lang="cs-CZ" sz="1800" b="0" dirty="0" smtClean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</a:rPr>
            <a:t>JDĚTE ZA ZÁKAZNÍKEM</a:t>
          </a:r>
          <a:endParaRPr lang="cs-CZ" sz="1800" b="0" dirty="0">
            <a:solidFill>
              <a:schemeClr val="bg1">
                <a:lumMod val="85000"/>
              </a:schemeClr>
            </a:solidFill>
            <a:latin typeface="Calibri" panose="020F0502020204030204" pitchFamily="34" charset="0"/>
          </a:endParaRPr>
        </a:p>
      </dgm:t>
    </dgm:pt>
    <dgm:pt modelId="{BB6EE782-D8DA-4007-9B3C-DFB827EBEFC6}" type="parTrans" cxnId="{EEDD0D5F-93F4-47BE-8FAF-B54219EA190B}">
      <dgm:prSet/>
      <dgm:spPr/>
      <dgm:t>
        <a:bodyPr/>
        <a:lstStyle/>
        <a:p>
          <a:endParaRPr lang="cs-CZ"/>
        </a:p>
      </dgm:t>
    </dgm:pt>
    <dgm:pt modelId="{23D0B37E-D403-4AE5-B950-56A369556E76}" type="sibTrans" cxnId="{EEDD0D5F-93F4-47BE-8FAF-B54219EA190B}">
      <dgm:prSet/>
      <dgm:spPr/>
      <dgm:t>
        <a:bodyPr/>
        <a:lstStyle/>
        <a:p>
          <a:endParaRPr lang="cs-CZ"/>
        </a:p>
      </dgm:t>
    </dgm:pt>
    <dgm:pt modelId="{7714F92A-CCE6-4DE6-A368-F51BE3C4D562}">
      <dgm:prSet phldrT="[Text]" custT="1"/>
      <dgm:spPr>
        <a:solidFill>
          <a:srgbClr val="00B0F0"/>
        </a:solidFill>
      </dgm:spPr>
      <dgm:t>
        <a:bodyPr/>
        <a:lstStyle/>
        <a:p>
          <a:r>
            <a:rPr lang="cs-CZ" sz="18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PR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99B23945-AFBE-43E1-86B8-831A63C7A300}" type="parTrans" cxnId="{9F6C0922-086D-4B2E-B2BC-3437018BA438}">
      <dgm:prSet/>
      <dgm:spPr/>
      <dgm:t>
        <a:bodyPr/>
        <a:lstStyle/>
        <a:p>
          <a:endParaRPr lang="cs-CZ"/>
        </a:p>
      </dgm:t>
    </dgm:pt>
    <dgm:pt modelId="{9C141DDF-D5CB-4CAE-A918-8439FE248C08}" type="sibTrans" cxnId="{9F6C0922-086D-4B2E-B2BC-3437018BA438}">
      <dgm:prSet/>
      <dgm:spPr/>
      <dgm:t>
        <a:bodyPr/>
        <a:lstStyle/>
        <a:p>
          <a:endParaRPr lang="cs-CZ"/>
        </a:p>
      </dgm:t>
    </dgm:pt>
    <dgm:pt modelId="{D37A96EA-2C11-418D-AB31-0001A2F30D47}" type="pres">
      <dgm:prSet presAssocID="{9E1C805D-4A05-4DBC-9F45-02AF36976C9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1BF02E0-613E-4F54-9E6B-A56CF69B7F36}" type="pres">
      <dgm:prSet presAssocID="{69DE55F7-B402-4A5F-A3BA-FC7083189D8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729A446-9996-442A-B437-405E9F8B1170}" type="pres">
      <dgm:prSet presAssocID="{69DE55F7-B402-4A5F-A3BA-FC7083189D81}" presName="spNode" presStyleCnt="0"/>
      <dgm:spPr/>
    </dgm:pt>
    <dgm:pt modelId="{04D7F503-96ED-43B3-9A24-CBBAE4FC203B}" type="pres">
      <dgm:prSet presAssocID="{E8BA584D-F043-4A04-9FF9-58F41590E268}" presName="sibTrans" presStyleLbl="sibTrans1D1" presStyleIdx="0" presStyleCnt="6"/>
      <dgm:spPr/>
      <dgm:t>
        <a:bodyPr/>
        <a:lstStyle/>
        <a:p>
          <a:endParaRPr lang="cs-CZ"/>
        </a:p>
      </dgm:t>
    </dgm:pt>
    <dgm:pt modelId="{20C3096D-022B-4720-8CC5-E0860A3FD395}" type="pres">
      <dgm:prSet presAssocID="{1C509D40-2EE5-432A-89ED-3CC48D676E6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A0833F5-3C54-49FE-9DAB-56BA141406D8}" type="pres">
      <dgm:prSet presAssocID="{1C509D40-2EE5-432A-89ED-3CC48D676E61}" presName="spNode" presStyleCnt="0"/>
      <dgm:spPr/>
    </dgm:pt>
    <dgm:pt modelId="{6546DB02-319D-4320-AFE9-A74475616DD0}" type="pres">
      <dgm:prSet presAssocID="{92A39B10-42A5-437B-B1F2-790226AB0A09}" presName="sibTrans" presStyleLbl="sibTrans1D1" presStyleIdx="1" presStyleCnt="6"/>
      <dgm:spPr/>
      <dgm:t>
        <a:bodyPr/>
        <a:lstStyle/>
        <a:p>
          <a:endParaRPr lang="cs-CZ"/>
        </a:p>
      </dgm:t>
    </dgm:pt>
    <dgm:pt modelId="{FC45BE20-C91D-4E53-94FD-652106116608}" type="pres">
      <dgm:prSet presAssocID="{774D7F94-E582-4FD1-814A-6A47FE6F7902}" presName="node" presStyleLbl="node1" presStyleIdx="2" presStyleCnt="6" custScaleX="13292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31782F5-D1CD-4E78-B058-B5FE510F0499}" type="pres">
      <dgm:prSet presAssocID="{774D7F94-E582-4FD1-814A-6A47FE6F7902}" presName="spNode" presStyleCnt="0"/>
      <dgm:spPr/>
    </dgm:pt>
    <dgm:pt modelId="{D278DBE6-6FDB-4BB6-B847-2CA99BF8A30A}" type="pres">
      <dgm:prSet presAssocID="{E4ED837D-2D63-4AFF-80DD-BFB3EBF0392D}" presName="sibTrans" presStyleLbl="sibTrans1D1" presStyleIdx="2" presStyleCnt="6"/>
      <dgm:spPr/>
      <dgm:t>
        <a:bodyPr/>
        <a:lstStyle/>
        <a:p>
          <a:endParaRPr lang="cs-CZ"/>
        </a:p>
      </dgm:t>
    </dgm:pt>
    <dgm:pt modelId="{63803665-390F-446F-9955-57C3EA08609D}" type="pres">
      <dgm:prSet presAssocID="{7714F92A-CCE6-4DE6-A368-F51BE3C4D56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203AD58-5046-4A3C-A983-A9A9224CC864}" type="pres">
      <dgm:prSet presAssocID="{7714F92A-CCE6-4DE6-A368-F51BE3C4D562}" presName="spNode" presStyleCnt="0"/>
      <dgm:spPr/>
    </dgm:pt>
    <dgm:pt modelId="{CB56F3C1-AA37-4D0A-9331-01DE077D586E}" type="pres">
      <dgm:prSet presAssocID="{9C141DDF-D5CB-4CAE-A918-8439FE248C08}" presName="sibTrans" presStyleLbl="sibTrans1D1" presStyleIdx="3" presStyleCnt="6"/>
      <dgm:spPr/>
      <dgm:t>
        <a:bodyPr/>
        <a:lstStyle/>
        <a:p>
          <a:endParaRPr lang="cs-CZ"/>
        </a:p>
      </dgm:t>
    </dgm:pt>
    <dgm:pt modelId="{D4B42834-184C-4213-9DEC-0481308021EE}" type="pres">
      <dgm:prSet presAssocID="{15C6F937-2FE9-44D8-9BA9-2A7E4CC5EF8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1120C69-B585-4845-A18C-B52EFDF1F745}" type="pres">
      <dgm:prSet presAssocID="{15C6F937-2FE9-44D8-9BA9-2A7E4CC5EF88}" presName="spNode" presStyleCnt="0"/>
      <dgm:spPr/>
    </dgm:pt>
    <dgm:pt modelId="{76E802DF-655F-4412-BE71-481CD1B5A1B2}" type="pres">
      <dgm:prSet presAssocID="{0C06E04C-87DD-451C-8894-70BDCD07AAEB}" presName="sibTrans" presStyleLbl="sibTrans1D1" presStyleIdx="4" presStyleCnt="6"/>
      <dgm:spPr/>
      <dgm:t>
        <a:bodyPr/>
        <a:lstStyle/>
        <a:p>
          <a:endParaRPr lang="cs-CZ"/>
        </a:p>
      </dgm:t>
    </dgm:pt>
    <dgm:pt modelId="{723A3340-2B0F-4729-8B0B-493BA50D8E17}" type="pres">
      <dgm:prSet presAssocID="{E8B2041A-EEAB-44E0-B7A7-940C721BAA84}" presName="node" presStyleLbl="node1" presStyleIdx="5" presStyleCnt="6" custScaleX="154420" custScaleY="12210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B30D630-D050-4D85-ADA7-92F450E883B3}" type="pres">
      <dgm:prSet presAssocID="{E8B2041A-EEAB-44E0-B7A7-940C721BAA84}" presName="spNode" presStyleCnt="0"/>
      <dgm:spPr/>
    </dgm:pt>
    <dgm:pt modelId="{682CA725-9015-4B24-A20A-2242E800408A}" type="pres">
      <dgm:prSet presAssocID="{23D0B37E-D403-4AE5-B950-56A369556E76}" presName="sibTrans" presStyleLbl="sibTrans1D1" presStyleIdx="5" presStyleCnt="6"/>
      <dgm:spPr/>
      <dgm:t>
        <a:bodyPr/>
        <a:lstStyle/>
        <a:p>
          <a:endParaRPr lang="cs-CZ"/>
        </a:p>
      </dgm:t>
    </dgm:pt>
  </dgm:ptLst>
  <dgm:cxnLst>
    <dgm:cxn modelId="{E086E2CB-63BB-4301-801C-5B6DB286B7C2}" type="presOf" srcId="{69DE55F7-B402-4A5F-A3BA-FC7083189D81}" destId="{D1BF02E0-613E-4F54-9E6B-A56CF69B7F36}" srcOrd="0" destOrd="0" presId="urn:microsoft.com/office/officeart/2005/8/layout/cycle5"/>
    <dgm:cxn modelId="{D513F536-AA29-46F1-99F9-00F787668555}" type="presOf" srcId="{92A39B10-42A5-437B-B1F2-790226AB0A09}" destId="{6546DB02-319D-4320-AFE9-A74475616DD0}" srcOrd="0" destOrd="0" presId="urn:microsoft.com/office/officeart/2005/8/layout/cycle5"/>
    <dgm:cxn modelId="{2A2424B3-EBA1-4BB7-86F0-800618B96D31}" srcId="{9E1C805D-4A05-4DBC-9F45-02AF36976C98}" destId="{15C6F937-2FE9-44D8-9BA9-2A7E4CC5EF88}" srcOrd="4" destOrd="0" parTransId="{AF776B19-4880-47CC-9224-46915F15DCE4}" sibTransId="{0C06E04C-87DD-451C-8894-70BDCD07AAEB}"/>
    <dgm:cxn modelId="{6439C212-9E98-4E5B-8132-7E9ABBA6DF56}" type="presOf" srcId="{7714F92A-CCE6-4DE6-A368-F51BE3C4D562}" destId="{63803665-390F-446F-9955-57C3EA08609D}" srcOrd="0" destOrd="0" presId="urn:microsoft.com/office/officeart/2005/8/layout/cycle5"/>
    <dgm:cxn modelId="{EBBD5C97-EC6D-4930-92CB-04DB16093D85}" type="presOf" srcId="{1C509D40-2EE5-432A-89ED-3CC48D676E61}" destId="{20C3096D-022B-4720-8CC5-E0860A3FD395}" srcOrd="0" destOrd="0" presId="urn:microsoft.com/office/officeart/2005/8/layout/cycle5"/>
    <dgm:cxn modelId="{0D274305-17F6-4BEC-93FE-F1C2816001DD}" srcId="{9E1C805D-4A05-4DBC-9F45-02AF36976C98}" destId="{69DE55F7-B402-4A5F-A3BA-FC7083189D81}" srcOrd="0" destOrd="0" parTransId="{527D5241-71CC-4F09-8E06-7C284B3F0C2B}" sibTransId="{E8BA584D-F043-4A04-9FF9-58F41590E268}"/>
    <dgm:cxn modelId="{963055F1-8A0B-4196-9418-CF2F388EA3DB}" type="presOf" srcId="{0C06E04C-87DD-451C-8894-70BDCD07AAEB}" destId="{76E802DF-655F-4412-BE71-481CD1B5A1B2}" srcOrd="0" destOrd="0" presId="urn:microsoft.com/office/officeart/2005/8/layout/cycle5"/>
    <dgm:cxn modelId="{E20FE13A-90AD-4C17-828B-82B05E42A574}" type="presOf" srcId="{9E1C805D-4A05-4DBC-9F45-02AF36976C98}" destId="{D37A96EA-2C11-418D-AB31-0001A2F30D47}" srcOrd="0" destOrd="0" presId="urn:microsoft.com/office/officeart/2005/8/layout/cycle5"/>
    <dgm:cxn modelId="{22C7DFC0-1617-4F08-8AF0-8D7726CE8B89}" type="presOf" srcId="{E8BA584D-F043-4A04-9FF9-58F41590E268}" destId="{04D7F503-96ED-43B3-9A24-CBBAE4FC203B}" srcOrd="0" destOrd="0" presId="urn:microsoft.com/office/officeart/2005/8/layout/cycle5"/>
    <dgm:cxn modelId="{D238EF41-58A8-4B3E-8EDD-5498089CAA77}" type="presOf" srcId="{E8B2041A-EEAB-44E0-B7A7-940C721BAA84}" destId="{723A3340-2B0F-4729-8B0B-493BA50D8E17}" srcOrd="0" destOrd="0" presId="urn:microsoft.com/office/officeart/2005/8/layout/cycle5"/>
    <dgm:cxn modelId="{22A18F9A-74B6-4784-9D0F-103210800619}" type="presOf" srcId="{15C6F937-2FE9-44D8-9BA9-2A7E4CC5EF88}" destId="{D4B42834-184C-4213-9DEC-0481308021EE}" srcOrd="0" destOrd="0" presId="urn:microsoft.com/office/officeart/2005/8/layout/cycle5"/>
    <dgm:cxn modelId="{88B50C71-2C4D-46E6-BED0-D059654E423A}" type="presOf" srcId="{774D7F94-E582-4FD1-814A-6A47FE6F7902}" destId="{FC45BE20-C91D-4E53-94FD-652106116608}" srcOrd="0" destOrd="0" presId="urn:microsoft.com/office/officeart/2005/8/layout/cycle5"/>
    <dgm:cxn modelId="{7EEF167E-297C-40CE-B839-131B6942EE5D}" type="presOf" srcId="{23D0B37E-D403-4AE5-B950-56A369556E76}" destId="{682CA725-9015-4B24-A20A-2242E800408A}" srcOrd="0" destOrd="0" presId="urn:microsoft.com/office/officeart/2005/8/layout/cycle5"/>
    <dgm:cxn modelId="{E56A887B-BB23-49F7-83A5-8B54E0A0A711}" srcId="{9E1C805D-4A05-4DBC-9F45-02AF36976C98}" destId="{774D7F94-E582-4FD1-814A-6A47FE6F7902}" srcOrd="2" destOrd="0" parTransId="{8A16AAED-1CF6-4C73-A53E-80C57632B895}" sibTransId="{E4ED837D-2D63-4AFF-80DD-BFB3EBF0392D}"/>
    <dgm:cxn modelId="{9F6C0922-086D-4B2E-B2BC-3437018BA438}" srcId="{9E1C805D-4A05-4DBC-9F45-02AF36976C98}" destId="{7714F92A-CCE6-4DE6-A368-F51BE3C4D562}" srcOrd="3" destOrd="0" parTransId="{99B23945-AFBE-43E1-86B8-831A63C7A300}" sibTransId="{9C141DDF-D5CB-4CAE-A918-8439FE248C08}"/>
    <dgm:cxn modelId="{B3D90738-596C-4F5E-9671-E71673F00D8E}" type="presOf" srcId="{9C141DDF-D5CB-4CAE-A918-8439FE248C08}" destId="{CB56F3C1-AA37-4D0A-9331-01DE077D586E}" srcOrd="0" destOrd="0" presId="urn:microsoft.com/office/officeart/2005/8/layout/cycle5"/>
    <dgm:cxn modelId="{2E84E8A9-F506-40A0-BB8C-3FF77E585FF9}" type="presOf" srcId="{E4ED837D-2D63-4AFF-80DD-BFB3EBF0392D}" destId="{D278DBE6-6FDB-4BB6-B847-2CA99BF8A30A}" srcOrd="0" destOrd="0" presId="urn:microsoft.com/office/officeart/2005/8/layout/cycle5"/>
    <dgm:cxn modelId="{EEDD0D5F-93F4-47BE-8FAF-B54219EA190B}" srcId="{9E1C805D-4A05-4DBC-9F45-02AF36976C98}" destId="{E8B2041A-EEAB-44E0-B7A7-940C721BAA84}" srcOrd="5" destOrd="0" parTransId="{BB6EE782-D8DA-4007-9B3C-DFB827EBEFC6}" sibTransId="{23D0B37E-D403-4AE5-B950-56A369556E76}"/>
    <dgm:cxn modelId="{24BB61CE-1695-4567-A955-3A5B24A0AD53}" srcId="{9E1C805D-4A05-4DBC-9F45-02AF36976C98}" destId="{1C509D40-2EE5-432A-89ED-3CC48D676E61}" srcOrd="1" destOrd="0" parTransId="{381FCD38-34A7-4DC1-9ADC-4B249CB147A0}" sibTransId="{92A39B10-42A5-437B-B1F2-790226AB0A09}"/>
    <dgm:cxn modelId="{093B6C6C-ECCA-49A3-85C3-EF4FA65C7DD7}" type="presParOf" srcId="{D37A96EA-2C11-418D-AB31-0001A2F30D47}" destId="{D1BF02E0-613E-4F54-9E6B-A56CF69B7F36}" srcOrd="0" destOrd="0" presId="urn:microsoft.com/office/officeart/2005/8/layout/cycle5"/>
    <dgm:cxn modelId="{10F7C68C-A1A2-44CA-B99C-28C48B96BA78}" type="presParOf" srcId="{D37A96EA-2C11-418D-AB31-0001A2F30D47}" destId="{B729A446-9996-442A-B437-405E9F8B1170}" srcOrd="1" destOrd="0" presId="urn:microsoft.com/office/officeart/2005/8/layout/cycle5"/>
    <dgm:cxn modelId="{B1E7363E-804A-4EC8-8729-FCD23B1D9D3F}" type="presParOf" srcId="{D37A96EA-2C11-418D-AB31-0001A2F30D47}" destId="{04D7F503-96ED-43B3-9A24-CBBAE4FC203B}" srcOrd="2" destOrd="0" presId="urn:microsoft.com/office/officeart/2005/8/layout/cycle5"/>
    <dgm:cxn modelId="{4CE8DE10-BCC8-43C4-A1A7-83E4FDDD240C}" type="presParOf" srcId="{D37A96EA-2C11-418D-AB31-0001A2F30D47}" destId="{20C3096D-022B-4720-8CC5-E0860A3FD395}" srcOrd="3" destOrd="0" presId="urn:microsoft.com/office/officeart/2005/8/layout/cycle5"/>
    <dgm:cxn modelId="{4342FEA3-F0EE-4CD8-A12B-0962B5CDA199}" type="presParOf" srcId="{D37A96EA-2C11-418D-AB31-0001A2F30D47}" destId="{4A0833F5-3C54-49FE-9DAB-56BA141406D8}" srcOrd="4" destOrd="0" presId="urn:microsoft.com/office/officeart/2005/8/layout/cycle5"/>
    <dgm:cxn modelId="{6B4E3009-311B-4C8C-AE21-5CF15F86907E}" type="presParOf" srcId="{D37A96EA-2C11-418D-AB31-0001A2F30D47}" destId="{6546DB02-319D-4320-AFE9-A74475616DD0}" srcOrd="5" destOrd="0" presId="urn:microsoft.com/office/officeart/2005/8/layout/cycle5"/>
    <dgm:cxn modelId="{EC7C0829-E24A-48BD-A542-8B0AB15A9559}" type="presParOf" srcId="{D37A96EA-2C11-418D-AB31-0001A2F30D47}" destId="{FC45BE20-C91D-4E53-94FD-652106116608}" srcOrd="6" destOrd="0" presId="urn:microsoft.com/office/officeart/2005/8/layout/cycle5"/>
    <dgm:cxn modelId="{2759F82E-E9E5-4E93-91E8-4EE905E93A82}" type="presParOf" srcId="{D37A96EA-2C11-418D-AB31-0001A2F30D47}" destId="{E31782F5-D1CD-4E78-B058-B5FE510F0499}" srcOrd="7" destOrd="0" presId="urn:microsoft.com/office/officeart/2005/8/layout/cycle5"/>
    <dgm:cxn modelId="{478EA97B-1B3C-4F95-9638-5451DC2CA6F7}" type="presParOf" srcId="{D37A96EA-2C11-418D-AB31-0001A2F30D47}" destId="{D278DBE6-6FDB-4BB6-B847-2CA99BF8A30A}" srcOrd="8" destOrd="0" presId="urn:microsoft.com/office/officeart/2005/8/layout/cycle5"/>
    <dgm:cxn modelId="{E2F10CCA-30DB-44E9-BFBF-EBB9A5AA1EFA}" type="presParOf" srcId="{D37A96EA-2C11-418D-AB31-0001A2F30D47}" destId="{63803665-390F-446F-9955-57C3EA08609D}" srcOrd="9" destOrd="0" presId="urn:microsoft.com/office/officeart/2005/8/layout/cycle5"/>
    <dgm:cxn modelId="{928F0EC8-DAE1-4890-8147-EEA89380CDB1}" type="presParOf" srcId="{D37A96EA-2C11-418D-AB31-0001A2F30D47}" destId="{7203AD58-5046-4A3C-A983-A9A9224CC864}" srcOrd="10" destOrd="0" presId="urn:microsoft.com/office/officeart/2005/8/layout/cycle5"/>
    <dgm:cxn modelId="{4594249D-CBD8-4063-8BD6-1CFDC42166D3}" type="presParOf" srcId="{D37A96EA-2C11-418D-AB31-0001A2F30D47}" destId="{CB56F3C1-AA37-4D0A-9331-01DE077D586E}" srcOrd="11" destOrd="0" presId="urn:microsoft.com/office/officeart/2005/8/layout/cycle5"/>
    <dgm:cxn modelId="{6454C28C-0927-4EB8-B849-640ED9CCB4F8}" type="presParOf" srcId="{D37A96EA-2C11-418D-AB31-0001A2F30D47}" destId="{D4B42834-184C-4213-9DEC-0481308021EE}" srcOrd="12" destOrd="0" presId="urn:microsoft.com/office/officeart/2005/8/layout/cycle5"/>
    <dgm:cxn modelId="{37AE30EE-AFF5-467F-BFA6-72184ED2FC18}" type="presParOf" srcId="{D37A96EA-2C11-418D-AB31-0001A2F30D47}" destId="{F1120C69-B585-4845-A18C-B52EFDF1F745}" srcOrd="13" destOrd="0" presId="urn:microsoft.com/office/officeart/2005/8/layout/cycle5"/>
    <dgm:cxn modelId="{C199CE58-D125-48B7-A7A9-03F1E111375A}" type="presParOf" srcId="{D37A96EA-2C11-418D-AB31-0001A2F30D47}" destId="{76E802DF-655F-4412-BE71-481CD1B5A1B2}" srcOrd="14" destOrd="0" presId="urn:microsoft.com/office/officeart/2005/8/layout/cycle5"/>
    <dgm:cxn modelId="{FE11CFB1-0B13-40AB-A559-888D04E10AE4}" type="presParOf" srcId="{D37A96EA-2C11-418D-AB31-0001A2F30D47}" destId="{723A3340-2B0F-4729-8B0B-493BA50D8E17}" srcOrd="15" destOrd="0" presId="urn:microsoft.com/office/officeart/2005/8/layout/cycle5"/>
    <dgm:cxn modelId="{D72D0193-4EFD-4C9C-9424-52940557ABC7}" type="presParOf" srcId="{D37A96EA-2C11-418D-AB31-0001A2F30D47}" destId="{1B30D630-D050-4D85-ADA7-92F450E883B3}" srcOrd="16" destOrd="0" presId="urn:microsoft.com/office/officeart/2005/8/layout/cycle5"/>
    <dgm:cxn modelId="{755CEBBF-2A5D-4B58-9BC6-0C961B31B3A4}" type="presParOf" srcId="{D37A96EA-2C11-418D-AB31-0001A2F30D47}" destId="{682CA725-9015-4B24-A20A-2242E800408A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28A1D5-0CB1-489C-8AD7-925322663B2C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06D8F90-75A0-43CA-86C4-FA68453E052A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cs-CZ" sz="18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CRM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3F24A268-6484-4128-832D-A23797944E3A}" type="parTrans" cxnId="{569CC9F9-247C-4F1A-A65A-1453F21C4BF2}">
      <dgm:prSet/>
      <dgm:spPr/>
      <dgm:t>
        <a:bodyPr/>
        <a:lstStyle/>
        <a:p>
          <a:endParaRPr lang="cs-CZ"/>
        </a:p>
      </dgm:t>
    </dgm:pt>
    <dgm:pt modelId="{A6405211-783D-4A4C-BC3C-303E4A093071}" type="sibTrans" cxnId="{569CC9F9-247C-4F1A-A65A-1453F21C4BF2}">
      <dgm:prSet/>
      <dgm:spPr/>
      <dgm:t>
        <a:bodyPr/>
        <a:lstStyle/>
        <a:p>
          <a:endParaRPr lang="cs-CZ"/>
        </a:p>
      </dgm:t>
    </dgm:pt>
    <dgm:pt modelId="{BB67C485-1B59-4974-B2B7-745AEE2F3300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18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KOMUNITA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8014ECB6-E045-4A4C-9DBE-09E4151A57DA}" type="parTrans" cxnId="{B84E676F-EBCA-475F-AA37-E4B3EA23A9F4}">
      <dgm:prSet/>
      <dgm:spPr/>
      <dgm:t>
        <a:bodyPr/>
        <a:lstStyle/>
        <a:p>
          <a:endParaRPr lang="cs-CZ"/>
        </a:p>
      </dgm:t>
    </dgm:pt>
    <dgm:pt modelId="{BF1EDF4D-F4E3-4CAD-88BE-FFA88B332E80}" type="sibTrans" cxnId="{B84E676F-EBCA-475F-AA37-E4B3EA23A9F4}">
      <dgm:prSet/>
      <dgm:spPr/>
      <dgm:t>
        <a:bodyPr/>
        <a:lstStyle/>
        <a:p>
          <a:endParaRPr lang="cs-CZ"/>
        </a:p>
      </dgm:t>
    </dgm:pt>
    <dgm:pt modelId="{A159A756-AF52-4C68-8116-024A3A88F87E}">
      <dgm:prSet phldrT="[Text]" custT="1"/>
      <dgm:spPr>
        <a:solidFill>
          <a:srgbClr val="92D050"/>
        </a:solidFill>
      </dgm:spPr>
      <dgm:t>
        <a:bodyPr/>
        <a:lstStyle/>
        <a:p>
          <a:r>
            <a:rPr lang="cs-CZ" sz="18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OBSAH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4E6A2031-E80B-4EDB-9951-C8A514CCB7D6}" type="parTrans" cxnId="{E2450B55-AB86-44D3-B504-B38E03F135B2}">
      <dgm:prSet/>
      <dgm:spPr/>
      <dgm:t>
        <a:bodyPr/>
        <a:lstStyle/>
        <a:p>
          <a:endParaRPr lang="cs-CZ"/>
        </a:p>
      </dgm:t>
    </dgm:pt>
    <dgm:pt modelId="{0F7BCD79-3DAA-4EE3-A918-B3657E877502}" type="sibTrans" cxnId="{E2450B55-AB86-44D3-B504-B38E03F135B2}">
      <dgm:prSet/>
      <dgm:spPr/>
      <dgm:t>
        <a:bodyPr/>
        <a:lstStyle/>
        <a:p>
          <a:endParaRPr lang="cs-CZ"/>
        </a:p>
      </dgm:t>
    </dgm:pt>
    <dgm:pt modelId="{E3B47E97-7A13-4E40-B954-6A58B5F8B668}">
      <dgm:prSet phldrT="[Text]" custT="1"/>
      <dgm:spPr>
        <a:solidFill>
          <a:srgbClr val="FFC000"/>
        </a:solidFill>
      </dgm:spPr>
      <dgm:t>
        <a:bodyPr/>
        <a:lstStyle/>
        <a:p>
          <a:r>
            <a:rPr lang="cs-CZ" sz="18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MOBILNÍ KOMUNIKACE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ECD716BD-76A0-4F89-B048-843BE06AFEE4}" type="parTrans" cxnId="{91E05BDB-C395-4919-BD98-2A9F5067F7D9}">
      <dgm:prSet/>
      <dgm:spPr/>
      <dgm:t>
        <a:bodyPr/>
        <a:lstStyle/>
        <a:p>
          <a:endParaRPr lang="cs-CZ"/>
        </a:p>
      </dgm:t>
    </dgm:pt>
    <dgm:pt modelId="{196D3448-3FD6-492E-BD15-BC4E49E01CEB}" type="sibTrans" cxnId="{91E05BDB-C395-4919-BD98-2A9F5067F7D9}">
      <dgm:prSet/>
      <dgm:spPr/>
      <dgm:t>
        <a:bodyPr/>
        <a:lstStyle/>
        <a:p>
          <a:endParaRPr lang="cs-CZ"/>
        </a:p>
      </dgm:t>
    </dgm:pt>
    <dgm:pt modelId="{0C4B3DE9-28DC-4E22-A586-A9B30A2B1F33}">
      <dgm:prSet phldrT="[Text]" custT="1"/>
      <dgm:spPr>
        <a:solidFill>
          <a:srgbClr val="FF0000"/>
        </a:solidFill>
      </dgm:spPr>
      <dgm:t>
        <a:bodyPr/>
        <a:lstStyle/>
        <a:p>
          <a:r>
            <a:rPr lang="cs-CZ" sz="1800" b="0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VZTAH</a:t>
          </a:r>
          <a:endParaRPr lang="cs-CZ" sz="2000" b="0" dirty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D898C3E5-A49F-4ED6-97A7-DE6C373D67BA}" type="parTrans" cxnId="{6DF42E72-2608-4024-B975-F1B6C78C0FCE}">
      <dgm:prSet/>
      <dgm:spPr/>
      <dgm:t>
        <a:bodyPr/>
        <a:lstStyle/>
        <a:p>
          <a:endParaRPr lang="cs-CZ"/>
        </a:p>
      </dgm:t>
    </dgm:pt>
    <dgm:pt modelId="{50A52D81-EB29-4A2C-928C-363927D6E6CC}" type="sibTrans" cxnId="{6DF42E72-2608-4024-B975-F1B6C78C0FCE}">
      <dgm:prSet/>
      <dgm:spPr/>
      <dgm:t>
        <a:bodyPr/>
        <a:lstStyle/>
        <a:p>
          <a:endParaRPr lang="cs-CZ"/>
        </a:p>
      </dgm:t>
    </dgm:pt>
    <dgm:pt modelId="{1A7342B3-ED18-4E26-AB0B-DF97C3CB679C}" type="pres">
      <dgm:prSet presAssocID="{3828A1D5-0CB1-489C-8AD7-925322663B2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760A669-89B1-4F30-805C-7982C0578364}" type="pres">
      <dgm:prSet presAssocID="{806D8F90-75A0-43CA-86C4-FA68453E052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B0FD5CD-2758-41B9-8287-CFE030713471}" type="pres">
      <dgm:prSet presAssocID="{806D8F90-75A0-43CA-86C4-FA68453E052A}" presName="spNode" presStyleCnt="0"/>
      <dgm:spPr/>
    </dgm:pt>
    <dgm:pt modelId="{BBD922B2-A37E-4CE5-813A-EC23E71050AC}" type="pres">
      <dgm:prSet presAssocID="{A6405211-783D-4A4C-BC3C-303E4A093071}" presName="sibTrans" presStyleLbl="sibTrans1D1" presStyleIdx="0" presStyleCnt="5"/>
      <dgm:spPr/>
      <dgm:t>
        <a:bodyPr/>
        <a:lstStyle/>
        <a:p>
          <a:endParaRPr lang="cs-CZ"/>
        </a:p>
      </dgm:t>
    </dgm:pt>
    <dgm:pt modelId="{89ED775C-E84C-405F-AD9C-4D7AE8EC2428}" type="pres">
      <dgm:prSet presAssocID="{BB67C485-1B59-4974-B2B7-745AEE2F3300}" presName="node" presStyleLbl="node1" presStyleIdx="1" presStyleCnt="5" custScaleX="1263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1CFB646-AA67-4172-A65F-15E038E39DD0}" type="pres">
      <dgm:prSet presAssocID="{BB67C485-1B59-4974-B2B7-745AEE2F3300}" presName="spNode" presStyleCnt="0"/>
      <dgm:spPr/>
    </dgm:pt>
    <dgm:pt modelId="{466CF208-007E-4ED3-A1E9-150D761A7FC9}" type="pres">
      <dgm:prSet presAssocID="{BF1EDF4D-F4E3-4CAD-88BE-FFA88B332E80}" presName="sibTrans" presStyleLbl="sibTrans1D1" presStyleIdx="1" presStyleCnt="5"/>
      <dgm:spPr/>
      <dgm:t>
        <a:bodyPr/>
        <a:lstStyle/>
        <a:p>
          <a:endParaRPr lang="cs-CZ"/>
        </a:p>
      </dgm:t>
    </dgm:pt>
    <dgm:pt modelId="{80F03C80-3C1B-410F-B71E-F0396FD0BC65}" type="pres">
      <dgm:prSet presAssocID="{A159A756-AF52-4C68-8116-024A3A88F87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F7660F-D81E-433F-958B-ECB931A25B9A}" type="pres">
      <dgm:prSet presAssocID="{A159A756-AF52-4C68-8116-024A3A88F87E}" presName="spNode" presStyleCnt="0"/>
      <dgm:spPr/>
    </dgm:pt>
    <dgm:pt modelId="{890752DC-DC0C-4513-9259-D7E0720AE920}" type="pres">
      <dgm:prSet presAssocID="{0F7BCD79-3DAA-4EE3-A918-B3657E877502}" presName="sibTrans" presStyleLbl="sibTrans1D1" presStyleIdx="2" presStyleCnt="5"/>
      <dgm:spPr/>
      <dgm:t>
        <a:bodyPr/>
        <a:lstStyle/>
        <a:p>
          <a:endParaRPr lang="cs-CZ"/>
        </a:p>
      </dgm:t>
    </dgm:pt>
    <dgm:pt modelId="{955D8CE7-8A83-491E-9460-2B611053EBD1}" type="pres">
      <dgm:prSet presAssocID="{E3B47E97-7A13-4E40-B954-6A58B5F8B668}" presName="node" presStyleLbl="node1" presStyleIdx="3" presStyleCnt="5" custScaleX="13105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605A556-9BFC-4236-960D-D005F0B658F0}" type="pres">
      <dgm:prSet presAssocID="{E3B47E97-7A13-4E40-B954-6A58B5F8B668}" presName="spNode" presStyleCnt="0"/>
      <dgm:spPr/>
    </dgm:pt>
    <dgm:pt modelId="{4E7BAB53-C822-40EC-BCFE-0A25FC0CB483}" type="pres">
      <dgm:prSet presAssocID="{196D3448-3FD6-492E-BD15-BC4E49E01CEB}" presName="sibTrans" presStyleLbl="sibTrans1D1" presStyleIdx="3" presStyleCnt="5"/>
      <dgm:spPr/>
      <dgm:t>
        <a:bodyPr/>
        <a:lstStyle/>
        <a:p>
          <a:endParaRPr lang="cs-CZ"/>
        </a:p>
      </dgm:t>
    </dgm:pt>
    <dgm:pt modelId="{01AEC314-2812-43EE-A5C5-647F9428B387}" type="pres">
      <dgm:prSet presAssocID="{0C4B3DE9-28DC-4E22-A586-A9B30A2B1F3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8CD4B69-6705-452B-B2D2-6CFFFA9AB4ED}" type="pres">
      <dgm:prSet presAssocID="{0C4B3DE9-28DC-4E22-A586-A9B30A2B1F33}" presName="spNode" presStyleCnt="0"/>
      <dgm:spPr/>
    </dgm:pt>
    <dgm:pt modelId="{23DC95C3-4D62-4789-9C1D-FEA2AEBA0C11}" type="pres">
      <dgm:prSet presAssocID="{50A52D81-EB29-4A2C-928C-363927D6E6CC}" presName="sibTrans" presStyleLbl="sibTrans1D1" presStyleIdx="4" presStyleCnt="5"/>
      <dgm:spPr/>
      <dgm:t>
        <a:bodyPr/>
        <a:lstStyle/>
        <a:p>
          <a:endParaRPr lang="cs-CZ"/>
        </a:p>
      </dgm:t>
    </dgm:pt>
  </dgm:ptLst>
  <dgm:cxnLst>
    <dgm:cxn modelId="{70FD41BD-86A4-4DCE-A238-F54CA6359584}" type="presOf" srcId="{0F7BCD79-3DAA-4EE3-A918-B3657E877502}" destId="{890752DC-DC0C-4513-9259-D7E0720AE920}" srcOrd="0" destOrd="0" presId="urn:microsoft.com/office/officeart/2005/8/layout/cycle5"/>
    <dgm:cxn modelId="{7AABF93E-A01A-47E7-B9DB-5EB216ADF02D}" type="presOf" srcId="{A159A756-AF52-4C68-8116-024A3A88F87E}" destId="{80F03C80-3C1B-410F-B71E-F0396FD0BC65}" srcOrd="0" destOrd="0" presId="urn:microsoft.com/office/officeart/2005/8/layout/cycle5"/>
    <dgm:cxn modelId="{D8CFC6E8-FA39-4EF3-807C-4ADA3A73C5EF}" type="presOf" srcId="{806D8F90-75A0-43CA-86C4-FA68453E052A}" destId="{6760A669-89B1-4F30-805C-7982C0578364}" srcOrd="0" destOrd="0" presId="urn:microsoft.com/office/officeart/2005/8/layout/cycle5"/>
    <dgm:cxn modelId="{7361DDFE-737D-4F5F-92D7-950F0FC5767B}" type="presOf" srcId="{196D3448-3FD6-492E-BD15-BC4E49E01CEB}" destId="{4E7BAB53-C822-40EC-BCFE-0A25FC0CB483}" srcOrd="0" destOrd="0" presId="urn:microsoft.com/office/officeart/2005/8/layout/cycle5"/>
    <dgm:cxn modelId="{7F0C6413-A859-4D9D-9F67-DCA7B87CB680}" type="presOf" srcId="{0C4B3DE9-28DC-4E22-A586-A9B30A2B1F33}" destId="{01AEC314-2812-43EE-A5C5-647F9428B387}" srcOrd="0" destOrd="0" presId="urn:microsoft.com/office/officeart/2005/8/layout/cycle5"/>
    <dgm:cxn modelId="{169E0C1C-8874-40FD-9169-A8A59271EB88}" type="presOf" srcId="{A6405211-783D-4A4C-BC3C-303E4A093071}" destId="{BBD922B2-A37E-4CE5-813A-EC23E71050AC}" srcOrd="0" destOrd="0" presId="urn:microsoft.com/office/officeart/2005/8/layout/cycle5"/>
    <dgm:cxn modelId="{52668069-49D3-4050-BAAB-B5960A84B447}" type="presOf" srcId="{3828A1D5-0CB1-489C-8AD7-925322663B2C}" destId="{1A7342B3-ED18-4E26-AB0B-DF97C3CB679C}" srcOrd="0" destOrd="0" presId="urn:microsoft.com/office/officeart/2005/8/layout/cycle5"/>
    <dgm:cxn modelId="{91E05BDB-C395-4919-BD98-2A9F5067F7D9}" srcId="{3828A1D5-0CB1-489C-8AD7-925322663B2C}" destId="{E3B47E97-7A13-4E40-B954-6A58B5F8B668}" srcOrd="3" destOrd="0" parTransId="{ECD716BD-76A0-4F89-B048-843BE06AFEE4}" sibTransId="{196D3448-3FD6-492E-BD15-BC4E49E01CEB}"/>
    <dgm:cxn modelId="{01E81611-13A1-4D40-8E72-F05255BDCBBD}" type="presOf" srcId="{50A52D81-EB29-4A2C-928C-363927D6E6CC}" destId="{23DC95C3-4D62-4789-9C1D-FEA2AEBA0C11}" srcOrd="0" destOrd="0" presId="urn:microsoft.com/office/officeart/2005/8/layout/cycle5"/>
    <dgm:cxn modelId="{984C812B-4575-43ED-AD3F-9C670B3BF0F1}" type="presOf" srcId="{BB67C485-1B59-4974-B2B7-745AEE2F3300}" destId="{89ED775C-E84C-405F-AD9C-4D7AE8EC2428}" srcOrd="0" destOrd="0" presId="urn:microsoft.com/office/officeart/2005/8/layout/cycle5"/>
    <dgm:cxn modelId="{B84E676F-EBCA-475F-AA37-E4B3EA23A9F4}" srcId="{3828A1D5-0CB1-489C-8AD7-925322663B2C}" destId="{BB67C485-1B59-4974-B2B7-745AEE2F3300}" srcOrd="1" destOrd="0" parTransId="{8014ECB6-E045-4A4C-9DBE-09E4151A57DA}" sibTransId="{BF1EDF4D-F4E3-4CAD-88BE-FFA88B332E80}"/>
    <dgm:cxn modelId="{146665CC-9DDA-451E-AFD2-410AACF2A287}" type="presOf" srcId="{BF1EDF4D-F4E3-4CAD-88BE-FFA88B332E80}" destId="{466CF208-007E-4ED3-A1E9-150D761A7FC9}" srcOrd="0" destOrd="0" presId="urn:microsoft.com/office/officeart/2005/8/layout/cycle5"/>
    <dgm:cxn modelId="{E2450B55-AB86-44D3-B504-B38E03F135B2}" srcId="{3828A1D5-0CB1-489C-8AD7-925322663B2C}" destId="{A159A756-AF52-4C68-8116-024A3A88F87E}" srcOrd="2" destOrd="0" parTransId="{4E6A2031-E80B-4EDB-9951-C8A514CCB7D6}" sibTransId="{0F7BCD79-3DAA-4EE3-A918-B3657E877502}"/>
    <dgm:cxn modelId="{C9675823-5FBA-4071-A7F9-E2A00CE4A9E1}" type="presOf" srcId="{E3B47E97-7A13-4E40-B954-6A58B5F8B668}" destId="{955D8CE7-8A83-491E-9460-2B611053EBD1}" srcOrd="0" destOrd="0" presId="urn:microsoft.com/office/officeart/2005/8/layout/cycle5"/>
    <dgm:cxn modelId="{6DF42E72-2608-4024-B975-F1B6C78C0FCE}" srcId="{3828A1D5-0CB1-489C-8AD7-925322663B2C}" destId="{0C4B3DE9-28DC-4E22-A586-A9B30A2B1F33}" srcOrd="4" destOrd="0" parTransId="{D898C3E5-A49F-4ED6-97A7-DE6C373D67BA}" sibTransId="{50A52D81-EB29-4A2C-928C-363927D6E6CC}"/>
    <dgm:cxn modelId="{569CC9F9-247C-4F1A-A65A-1453F21C4BF2}" srcId="{3828A1D5-0CB1-489C-8AD7-925322663B2C}" destId="{806D8F90-75A0-43CA-86C4-FA68453E052A}" srcOrd="0" destOrd="0" parTransId="{3F24A268-6484-4128-832D-A23797944E3A}" sibTransId="{A6405211-783D-4A4C-BC3C-303E4A093071}"/>
    <dgm:cxn modelId="{EC77CAA2-BEC5-43D9-AAD9-CD99B9A77CEF}" type="presParOf" srcId="{1A7342B3-ED18-4E26-AB0B-DF97C3CB679C}" destId="{6760A669-89B1-4F30-805C-7982C0578364}" srcOrd="0" destOrd="0" presId="urn:microsoft.com/office/officeart/2005/8/layout/cycle5"/>
    <dgm:cxn modelId="{91FAA7B9-045F-4B30-BA97-50E92CB59A98}" type="presParOf" srcId="{1A7342B3-ED18-4E26-AB0B-DF97C3CB679C}" destId="{9B0FD5CD-2758-41B9-8287-CFE030713471}" srcOrd="1" destOrd="0" presId="urn:microsoft.com/office/officeart/2005/8/layout/cycle5"/>
    <dgm:cxn modelId="{F7EDF0D9-3E1D-4B53-B719-0192532DF2B8}" type="presParOf" srcId="{1A7342B3-ED18-4E26-AB0B-DF97C3CB679C}" destId="{BBD922B2-A37E-4CE5-813A-EC23E71050AC}" srcOrd="2" destOrd="0" presId="urn:microsoft.com/office/officeart/2005/8/layout/cycle5"/>
    <dgm:cxn modelId="{2C562294-7577-4CAA-8802-9ED82834466E}" type="presParOf" srcId="{1A7342B3-ED18-4E26-AB0B-DF97C3CB679C}" destId="{89ED775C-E84C-405F-AD9C-4D7AE8EC2428}" srcOrd="3" destOrd="0" presId="urn:microsoft.com/office/officeart/2005/8/layout/cycle5"/>
    <dgm:cxn modelId="{BF062F77-94F4-4968-90DE-0ECD2A1BCB0E}" type="presParOf" srcId="{1A7342B3-ED18-4E26-AB0B-DF97C3CB679C}" destId="{B1CFB646-AA67-4172-A65F-15E038E39DD0}" srcOrd="4" destOrd="0" presId="urn:microsoft.com/office/officeart/2005/8/layout/cycle5"/>
    <dgm:cxn modelId="{3AD3268B-D33B-4529-9484-A9DB72099AFA}" type="presParOf" srcId="{1A7342B3-ED18-4E26-AB0B-DF97C3CB679C}" destId="{466CF208-007E-4ED3-A1E9-150D761A7FC9}" srcOrd="5" destOrd="0" presId="urn:microsoft.com/office/officeart/2005/8/layout/cycle5"/>
    <dgm:cxn modelId="{4D4316B0-F422-46CF-BEE9-0B5F91BB6844}" type="presParOf" srcId="{1A7342B3-ED18-4E26-AB0B-DF97C3CB679C}" destId="{80F03C80-3C1B-410F-B71E-F0396FD0BC65}" srcOrd="6" destOrd="0" presId="urn:microsoft.com/office/officeart/2005/8/layout/cycle5"/>
    <dgm:cxn modelId="{145B9DA3-59C3-4384-9C24-D4CD3A912BC7}" type="presParOf" srcId="{1A7342B3-ED18-4E26-AB0B-DF97C3CB679C}" destId="{A6F7660F-D81E-433F-958B-ECB931A25B9A}" srcOrd="7" destOrd="0" presId="urn:microsoft.com/office/officeart/2005/8/layout/cycle5"/>
    <dgm:cxn modelId="{3A1465F1-4062-4856-8DA3-481F3CBC7214}" type="presParOf" srcId="{1A7342B3-ED18-4E26-AB0B-DF97C3CB679C}" destId="{890752DC-DC0C-4513-9259-D7E0720AE920}" srcOrd="8" destOrd="0" presId="urn:microsoft.com/office/officeart/2005/8/layout/cycle5"/>
    <dgm:cxn modelId="{4EEA89D6-F690-43EB-8961-BD50A52B4E40}" type="presParOf" srcId="{1A7342B3-ED18-4E26-AB0B-DF97C3CB679C}" destId="{955D8CE7-8A83-491E-9460-2B611053EBD1}" srcOrd="9" destOrd="0" presId="urn:microsoft.com/office/officeart/2005/8/layout/cycle5"/>
    <dgm:cxn modelId="{8A3262EC-1755-4B61-B005-9871646AD77A}" type="presParOf" srcId="{1A7342B3-ED18-4E26-AB0B-DF97C3CB679C}" destId="{9605A556-9BFC-4236-960D-D005F0B658F0}" srcOrd="10" destOrd="0" presId="urn:microsoft.com/office/officeart/2005/8/layout/cycle5"/>
    <dgm:cxn modelId="{84913DBB-3186-48C4-8C27-8D3F93A06574}" type="presParOf" srcId="{1A7342B3-ED18-4E26-AB0B-DF97C3CB679C}" destId="{4E7BAB53-C822-40EC-BCFE-0A25FC0CB483}" srcOrd="11" destOrd="0" presId="urn:microsoft.com/office/officeart/2005/8/layout/cycle5"/>
    <dgm:cxn modelId="{374AAC06-86B9-4BA3-8263-1BD40DEE1C68}" type="presParOf" srcId="{1A7342B3-ED18-4E26-AB0B-DF97C3CB679C}" destId="{01AEC314-2812-43EE-A5C5-647F9428B387}" srcOrd="12" destOrd="0" presId="urn:microsoft.com/office/officeart/2005/8/layout/cycle5"/>
    <dgm:cxn modelId="{03AFF4AE-BF0C-4EED-BC7B-1E64917551DC}" type="presParOf" srcId="{1A7342B3-ED18-4E26-AB0B-DF97C3CB679C}" destId="{A8CD4B69-6705-452B-B2D2-6CFFFA9AB4ED}" srcOrd="13" destOrd="0" presId="urn:microsoft.com/office/officeart/2005/8/layout/cycle5"/>
    <dgm:cxn modelId="{838097F7-0ED2-41C9-BF17-33B2CBB97AD5}" type="presParOf" srcId="{1A7342B3-ED18-4E26-AB0B-DF97C3CB679C}" destId="{23DC95C3-4D62-4789-9C1D-FEA2AEBA0C1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694E5F2-9D06-4CF9-8CB9-A15B81F71033}" type="datetimeFigureOut">
              <a:rPr lang="cs-CZ"/>
              <a:pPr>
                <a:defRPr/>
              </a:pPr>
              <a:t>9.12.2014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FA2C9-95AE-46BC-BA7B-601A4C3D9DA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0942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 b="0" dirty="0" smtClean="0"/>
              <a:t>Uspokojení sebe samého, sociální odpovědnost – každý máme svou pyramidu a velikost/sílu jednotlivých stupňů pyramidy.</a:t>
            </a:r>
          </a:p>
          <a:p>
            <a:endParaRPr lang="cs-CZ" altLang="cs-CZ" dirty="0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063ABB-3345-4788-9BAF-0896D25E5219}" type="slidenum">
              <a:rPr lang="cs-CZ" altLang="cs-CZ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cs-CZ" altLang="cs-CZ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78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 dirty="0" smtClean="0"/>
              <a:t>Za své zaměstnance, kteří jsou ze sociálně znevýhodněné skupiny a jsou těžko zaměstnatelní, o to jsou často vděčnějšími zaměstnanci.</a:t>
            </a:r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CE1B64-5F2D-43C8-A4B8-2DC9F76063CD}" type="slidenum">
              <a:rPr lang="cs-CZ" altLang="cs-CZ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cs-CZ" altLang="cs-CZ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215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 dirty="0" smtClean="0"/>
              <a:t>Ano – jdu do toho, ale co udělat než začnu</a:t>
            </a:r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E26F96-3E69-42B1-A80B-17C81026AA38}" type="slidenum">
              <a:rPr lang="cs-CZ" altLang="cs-CZ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cs-CZ" altLang="cs-CZ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584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Dle cílového trhu,</a:t>
            </a:r>
            <a:r>
              <a:rPr lang="cs-CZ" baseline="0" dirty="0" smtClean="0"/>
              <a:t> zákazníka, produktu volím mrktg mix.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BFA2C9-95AE-46BC-BA7B-601A4C3D9DA6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3447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 dirty="0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A1F514-EA9C-4264-8647-8FDAA335CD01}" type="slidenum">
              <a:rPr lang="cs-CZ" altLang="cs-CZ" smtClean="0"/>
              <a:pPr eaLnBrk="1" hangingPunct="1"/>
              <a:t>9</a:t>
            </a:fld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38047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7A5ED-4CD6-4711-8EEC-BE070FB6536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208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71301-1F98-46D6-AB3A-28409E732AD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48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E88B0-D479-40CF-9009-A17B528A226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943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67C1B-9CA0-4858-8492-0CF50C539B5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953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E9E83-2DD1-4113-BBF6-F2D0167F6B1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038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55220-F2BE-4EB0-943B-43C9E1046F2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529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7F4D9-9CEC-4889-9DFD-4B29D90F19E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948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51AAD-97E4-4153-A0E1-449D125B8DB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399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8690E-BC9B-49A4-9683-BA0535CC691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960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3AF94-41A6-4F3F-854A-A29ACF4C403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160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07AFC-9EE9-4E83-AB17-A1A8648C3B8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8558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A6E6B8B-5CF3-4810-A586-A8BB4F07047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700808"/>
            <a:ext cx="7772400" cy="223361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cs-CZ" altLang="cs-CZ" sz="3200" b="1" dirty="0" smtClean="0">
                <a:solidFill>
                  <a:srgbClr val="14407E"/>
                </a:solidFill>
              </a:rPr>
              <a:t>Sociální podnikání z pohledu dnešního světa marketingu</a:t>
            </a:r>
            <a:br>
              <a:rPr lang="cs-CZ" altLang="cs-CZ" sz="3200" b="1" dirty="0" smtClean="0">
                <a:solidFill>
                  <a:srgbClr val="14407E"/>
                </a:solidFill>
              </a:rPr>
            </a:br>
            <a:endParaRPr lang="cs-CZ" altLang="cs-CZ" sz="3200" dirty="0" smtClean="0">
              <a:solidFill>
                <a:srgbClr val="14407E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080"/>
            <a:ext cx="7377113" cy="108012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defRPr/>
            </a:pPr>
            <a:r>
              <a:rPr lang="cs-CZ" altLang="cs-CZ" sz="2800" b="1" dirty="0">
                <a:solidFill>
                  <a:srgbClr val="14407E"/>
                </a:solidFill>
              </a:rPr>
              <a:t>Ing. Kamila Boubelíková</a:t>
            </a:r>
            <a:endParaRPr lang="cs-CZ" altLang="cs-CZ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eaLnBrk="1" hangingPunct="1">
              <a:lnSpc>
                <a:spcPct val="90000"/>
              </a:lnSpc>
              <a:defRPr/>
            </a:pPr>
            <a:r>
              <a:rPr lang="cs-CZ" altLang="cs-CZ" sz="2800" dirty="0" smtClean="0">
                <a:solidFill>
                  <a:srgbClr val="14407E"/>
                </a:solidFill>
              </a:rPr>
              <a:t>www.juicy-marketing.cz</a:t>
            </a:r>
            <a:endParaRPr lang="cs-CZ" altLang="cs-CZ" sz="2800" dirty="0" smtClean="0"/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58825"/>
            <a:ext cx="136842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6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cs-CZ" altLang="cs-CZ" dirty="0" smtClean="0"/>
              <a:t>Proč 365 dní?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107950" y="981075"/>
            <a:ext cx="9036050" cy="1463675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cs-CZ" sz="1600" dirty="0" smtClean="0"/>
              <a:t>  Dnešní </a:t>
            </a:r>
            <a:r>
              <a:rPr lang="cs-CZ" sz="1600" dirty="0"/>
              <a:t>svět je o vztahu – ten nevybudujete krátkou </a:t>
            </a:r>
            <a:r>
              <a:rPr lang="cs-CZ" sz="1600" dirty="0" smtClean="0"/>
              <a:t>televizní/tiskovou kampaní 1-2x za rok.</a:t>
            </a:r>
            <a:endParaRPr lang="cs-CZ" sz="1600" dirty="0"/>
          </a:p>
          <a:p>
            <a:pPr marL="0" indent="0">
              <a:defRPr/>
            </a:pPr>
            <a:r>
              <a:rPr lang="cs-CZ" sz="1600" dirty="0" smtClean="0"/>
              <a:t>  Budovat </a:t>
            </a:r>
            <a:r>
              <a:rPr lang="cs-CZ" sz="1600" dirty="0"/>
              <a:t>vztah znamená komunikovat s (potenciálním) zákazníkem </a:t>
            </a:r>
            <a:r>
              <a:rPr lang="cs-CZ" sz="1600" dirty="0" smtClean="0"/>
              <a:t>365 dní </a:t>
            </a:r>
            <a:r>
              <a:rPr lang="cs-CZ" sz="1600" dirty="0"/>
              <a:t>v </a:t>
            </a:r>
            <a:r>
              <a:rPr lang="cs-CZ" sz="1600" dirty="0" smtClean="0"/>
              <a:t>roce i    </a:t>
            </a:r>
          </a:p>
          <a:p>
            <a:pPr marL="0" indent="0">
              <a:buNone/>
              <a:defRPr/>
            </a:pPr>
            <a:r>
              <a:rPr lang="cs-CZ" sz="1600" dirty="0"/>
              <a:t> </a:t>
            </a:r>
            <a:r>
              <a:rPr lang="cs-CZ" sz="1600" dirty="0" smtClean="0"/>
              <a:t>  bez přímé vazby na prodej.</a:t>
            </a:r>
            <a:endParaRPr lang="cs-CZ" sz="1600" dirty="0"/>
          </a:p>
          <a:p>
            <a:pPr>
              <a:defRPr/>
            </a:pPr>
            <a:endParaRPr lang="cs-CZ" sz="1200" dirty="0"/>
          </a:p>
        </p:txBody>
      </p:sp>
      <p:sp>
        <p:nvSpPr>
          <p:cNvPr id="13317" name="Zástupný symbol pro číslo snímku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1FBC8B-31AD-4D51-956C-ED51346C42B9}" type="slidenum">
              <a:rPr lang="en-US" altLang="cs-CZ" smtClean="0"/>
              <a:pPr eaLnBrk="1" hangingPunct="1"/>
              <a:t>10</a:t>
            </a:fld>
            <a:endParaRPr lang="en-US" altLang="cs-CZ" dirty="0" smtClean="0"/>
          </a:p>
        </p:txBody>
      </p:sp>
      <p:graphicFrame>
        <p:nvGraphicFramePr>
          <p:cNvPr id="6" name="Zástupný symbol pro obsah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4363612"/>
              </p:ext>
            </p:extLst>
          </p:nvPr>
        </p:nvGraphicFramePr>
        <p:xfrm>
          <a:off x="2699792" y="1988840"/>
          <a:ext cx="4191892" cy="41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Čárový popisek 2 8"/>
          <p:cNvSpPr/>
          <p:nvPr/>
        </p:nvSpPr>
        <p:spPr>
          <a:xfrm>
            <a:off x="5940425" y="1773238"/>
            <a:ext cx="2735263" cy="863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0670"/>
              <a:gd name="adj6" fmla="val -34914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Pečujte o zákazníky jako v 5* hotelu</a:t>
            </a: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, abych neměla důvod jít jinam.</a:t>
            </a:r>
          </a:p>
        </p:txBody>
      </p:sp>
      <p:sp>
        <p:nvSpPr>
          <p:cNvPr id="10" name="Čárový popisek 2 9"/>
          <p:cNvSpPr/>
          <p:nvPr/>
        </p:nvSpPr>
        <p:spPr>
          <a:xfrm>
            <a:off x="7308850" y="2924175"/>
            <a:ext cx="1655763" cy="144145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1269"/>
              <a:gd name="adj6" fmla="val -34914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Lidé milují být pospolu offline i online – vytvořte jim příležitost.</a:t>
            </a:r>
          </a:p>
        </p:txBody>
      </p:sp>
      <p:sp>
        <p:nvSpPr>
          <p:cNvPr id="11" name="Čárový popisek 2 10"/>
          <p:cNvSpPr/>
          <p:nvPr/>
        </p:nvSpPr>
        <p:spPr>
          <a:xfrm>
            <a:off x="6660233" y="4652963"/>
            <a:ext cx="2375818" cy="129698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0563"/>
              <a:gd name="adj6" fmla="val -29669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Poskytujte relevantní a hodnotný obsah, který budou zákazníci rádi číst</a:t>
            </a: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13322" name="TextovéPole 11"/>
          <p:cNvSpPr txBox="1">
            <a:spLocks noChangeArrowheads="1"/>
          </p:cNvSpPr>
          <p:nvPr/>
        </p:nvSpPr>
        <p:spPr bwMode="auto">
          <a:xfrm>
            <a:off x="3851275" y="3644900"/>
            <a:ext cx="1512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b="1" dirty="0">
                <a:latin typeface="Calibri" pitchFamily="34" charset="0"/>
              </a:rPr>
              <a:t>komunikujte</a:t>
            </a:r>
          </a:p>
          <a:p>
            <a:pPr algn="ctr" eaLnBrk="1" hangingPunct="1"/>
            <a:r>
              <a:rPr lang="cs-CZ" altLang="cs-CZ" b="1" dirty="0">
                <a:solidFill>
                  <a:srgbClr val="FF0000"/>
                </a:solidFill>
                <a:latin typeface="Calibri" pitchFamily="34" charset="0"/>
              </a:rPr>
              <a:t>365 dní</a:t>
            </a:r>
            <a:r>
              <a:rPr lang="cs-CZ" altLang="cs-CZ" b="1" dirty="0">
                <a:latin typeface="Calibri" pitchFamily="34" charset="0"/>
              </a:rPr>
              <a:t> </a:t>
            </a:r>
            <a:br>
              <a:rPr lang="cs-CZ" altLang="cs-CZ" b="1" dirty="0">
                <a:latin typeface="Calibri" pitchFamily="34" charset="0"/>
              </a:rPr>
            </a:br>
            <a:r>
              <a:rPr lang="cs-CZ" altLang="cs-CZ" b="1" dirty="0">
                <a:latin typeface="Calibri" pitchFamily="34" charset="0"/>
              </a:rPr>
              <a:t>v roce</a:t>
            </a:r>
          </a:p>
        </p:txBody>
      </p:sp>
      <p:sp>
        <p:nvSpPr>
          <p:cNvPr id="13" name="Čárový popisek 2 12"/>
          <p:cNvSpPr/>
          <p:nvPr/>
        </p:nvSpPr>
        <p:spPr>
          <a:xfrm>
            <a:off x="107950" y="4365625"/>
            <a:ext cx="2303463" cy="1366838"/>
          </a:xfrm>
          <a:prstGeom prst="borderCallout2">
            <a:avLst>
              <a:gd name="adj1" fmla="val 22277"/>
              <a:gd name="adj2" fmla="val 100310"/>
              <a:gd name="adj3" fmla="val 30508"/>
              <a:gd name="adj4" fmla="val 111730"/>
              <a:gd name="adj5" fmla="val 52903"/>
              <a:gd name="adj6" fmla="val 126947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Přizpůsobte formát potřebám klienta (schůzka, telefon, email, mobil, tablet, PC…).</a:t>
            </a:r>
          </a:p>
        </p:txBody>
      </p:sp>
      <p:sp>
        <p:nvSpPr>
          <p:cNvPr id="14" name="Čárový popisek 2 13"/>
          <p:cNvSpPr/>
          <p:nvPr/>
        </p:nvSpPr>
        <p:spPr>
          <a:xfrm>
            <a:off x="107950" y="2205038"/>
            <a:ext cx="3023890" cy="936625"/>
          </a:xfrm>
          <a:prstGeom prst="borderCallout2">
            <a:avLst>
              <a:gd name="adj1" fmla="val 103678"/>
              <a:gd name="adj2" fmla="val 51855"/>
              <a:gd name="adj3" fmla="val 134702"/>
              <a:gd name="adj4" fmla="val 57148"/>
              <a:gd name="adj5" fmla="val 157097"/>
              <a:gd name="adj6" fmla="val 88517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Budujte (neprodejní) vztah</a:t>
            </a: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, který je předpokladem pro loajalitu a doporučování.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cs-CZ" altLang="cs-CZ" dirty="0" smtClean="0"/>
              <a:t>Kontrola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/>
          <a:lstStyle/>
          <a:p>
            <a:r>
              <a:rPr lang="cs-CZ" altLang="cs-CZ" dirty="0" smtClean="0"/>
              <a:t>Po skončení každou marketingovou aktivitu vyhodnoťte</a:t>
            </a:r>
          </a:p>
          <a:p>
            <a:r>
              <a:rPr lang="cs-CZ" altLang="cs-CZ" dirty="0" smtClean="0"/>
              <a:t>Porovnejte výsledky s nastavenými cíli</a:t>
            </a:r>
          </a:p>
          <a:p>
            <a:r>
              <a:rPr lang="cs-CZ" altLang="cs-CZ" dirty="0" smtClean="0"/>
              <a:t>Pokud nedosáhla cíle, zjistěte proč a napravte</a:t>
            </a:r>
          </a:p>
          <a:p>
            <a:r>
              <a:rPr lang="cs-CZ" altLang="cs-CZ" dirty="0" smtClean="0"/>
              <a:t>Ze svých chyb se poučte</a:t>
            </a:r>
          </a:p>
          <a:p>
            <a:r>
              <a:rPr lang="cs-CZ" altLang="cs-CZ" dirty="0" smtClean="0"/>
              <a:t>Pokud si nevíte rady, oslovte odborníka, který vám šetří čas i vaše finance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 přeji vám hodně zdaru při vašem podnikání</a:t>
            </a:r>
          </a:p>
          <a:p>
            <a:r>
              <a:rPr lang="cs-CZ" dirty="0" smtClean="0"/>
              <a:t>NEBOJTE SE, protože až 80% novinek u rychloobrátkového zboží do roka zanikne</a:t>
            </a:r>
          </a:p>
          <a:p>
            <a:r>
              <a:rPr lang="cs-CZ" dirty="0" smtClean="0"/>
              <a:t>Zkoušejte dál, ale s rozmyslem!</a:t>
            </a:r>
          </a:p>
          <a:p>
            <a:endParaRPr lang="cs-CZ" dirty="0"/>
          </a:p>
          <a:p>
            <a:pPr marL="0" indent="0" algn="r">
              <a:buNone/>
            </a:pPr>
            <a:r>
              <a:rPr lang="cs-CZ" dirty="0" smtClean="0"/>
              <a:t>Ing. Kamila Boubelíková</a:t>
            </a:r>
          </a:p>
          <a:p>
            <a:pPr marL="0" indent="0" algn="r">
              <a:buNone/>
            </a:pPr>
            <a:r>
              <a:rPr lang="cs-CZ" sz="2400" dirty="0" smtClean="0"/>
              <a:t>www.juicy-marketing.cz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9771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_kami\zaloha notebook zari 2012-2013\Juicy Marketing ZAKÁZKY\Férovka - Boušková\11. prosinec\maslo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76454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663575" y="44450"/>
            <a:ext cx="8229600" cy="1143000"/>
          </a:xfrm>
        </p:spPr>
        <p:txBody>
          <a:bodyPr/>
          <a:lstStyle/>
          <a:p>
            <a:r>
              <a:rPr lang="cs-CZ" altLang="cs-CZ" dirty="0" smtClean="0"/>
              <a:t>Podnikat – ANO či NE?</a:t>
            </a:r>
          </a:p>
        </p:txBody>
      </p:sp>
      <p:sp>
        <p:nvSpPr>
          <p:cNvPr id="3076" name="Zástupný symbol pro obsah 2"/>
          <p:cNvSpPr>
            <a:spLocks noGrp="1"/>
          </p:cNvSpPr>
          <p:nvPr>
            <p:ph idx="1"/>
          </p:nvPr>
        </p:nvSpPr>
        <p:spPr>
          <a:xfrm>
            <a:off x="4716463" y="1196752"/>
            <a:ext cx="4787900" cy="266541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altLang="cs-CZ" sz="2000" dirty="0" smtClean="0"/>
              <a:t>Člověk má pět základních potřeb</a:t>
            </a:r>
            <a:br>
              <a:rPr lang="cs-CZ" altLang="cs-CZ" sz="2000" dirty="0" smtClean="0"/>
            </a:br>
            <a:r>
              <a:rPr lang="cs-CZ" altLang="cs-CZ" sz="1800" dirty="0" smtClean="0"/>
              <a:t>(od nejnižších po nejvyšší - společně pak tvoří jakousi pomyslnou „pyramidu“):</a:t>
            </a:r>
          </a:p>
          <a:p>
            <a:pPr lvl="2"/>
            <a:r>
              <a:rPr lang="cs-CZ" altLang="cs-CZ" sz="1600" dirty="0" smtClean="0"/>
              <a:t>fyziologické potřeby</a:t>
            </a:r>
          </a:p>
          <a:p>
            <a:pPr lvl="2"/>
            <a:r>
              <a:rPr lang="cs-CZ" altLang="cs-CZ" sz="1600" dirty="0" smtClean="0"/>
              <a:t>potřeba bezpečí, jistoty</a:t>
            </a:r>
          </a:p>
          <a:p>
            <a:pPr lvl="2"/>
            <a:r>
              <a:rPr lang="cs-CZ" altLang="cs-CZ" sz="1600" dirty="0" smtClean="0"/>
              <a:t>Společenské potřeby</a:t>
            </a:r>
          </a:p>
          <a:p>
            <a:pPr lvl="2"/>
            <a:r>
              <a:rPr lang="cs-CZ" altLang="cs-CZ" sz="1600" dirty="0" smtClean="0"/>
              <a:t>potřeba uznání, úcty</a:t>
            </a:r>
          </a:p>
          <a:p>
            <a:pPr lvl="2"/>
            <a:r>
              <a:rPr lang="cs-CZ" altLang="cs-CZ" sz="1600" dirty="0" smtClean="0"/>
              <a:t>potřeba seberealizace</a:t>
            </a:r>
          </a:p>
        </p:txBody>
      </p:sp>
      <p:sp>
        <p:nvSpPr>
          <p:cNvPr id="3077" name="TextovéPole 3"/>
          <p:cNvSpPr txBox="1">
            <a:spLocks noChangeArrowheads="1"/>
          </p:cNvSpPr>
          <p:nvPr/>
        </p:nvSpPr>
        <p:spPr bwMode="auto">
          <a:xfrm>
            <a:off x="0" y="1196975"/>
            <a:ext cx="3276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/>
              <a:t>Maslowova pyramida potřeb </a:t>
            </a:r>
            <a:r>
              <a:rPr lang="cs-CZ" altLang="cs-CZ" sz="1800" dirty="0"/>
              <a:t>(1943)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/>
              <a:t>Abraham Harold Maslow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/>
              <a:t>Americký psycholog</a:t>
            </a:r>
          </a:p>
        </p:txBody>
      </p:sp>
      <p:sp>
        <p:nvSpPr>
          <p:cNvPr id="5" name="Rovnoramenný trojúhelník 4"/>
          <p:cNvSpPr/>
          <p:nvPr/>
        </p:nvSpPr>
        <p:spPr>
          <a:xfrm>
            <a:off x="1568450" y="981075"/>
            <a:ext cx="4508500" cy="3384550"/>
          </a:xfrm>
          <a:prstGeom prst="triangl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  <p:bldP spid="3077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Podnikání 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8578850" cy="4525963"/>
          </a:xfrm>
        </p:spPr>
        <p:txBody>
          <a:bodyPr/>
          <a:lstStyle/>
          <a:p>
            <a:r>
              <a:rPr lang="cs-CZ" altLang="cs-CZ" sz="2800" dirty="0" smtClean="0"/>
              <a:t>Vám dává volnost</a:t>
            </a:r>
          </a:p>
          <a:p>
            <a:r>
              <a:rPr lang="cs-CZ" altLang="cs-CZ" sz="2800" dirty="0" smtClean="0"/>
              <a:t>Soběstačnost svou přenáším na svá bedra</a:t>
            </a:r>
          </a:p>
          <a:p>
            <a:r>
              <a:rPr lang="cs-CZ" altLang="cs-CZ" sz="2800" dirty="0" smtClean="0"/>
              <a:t>Pomáhám řešit soběstačnost a sociální uspokojení zaměstnanců</a:t>
            </a:r>
          </a:p>
          <a:p>
            <a:r>
              <a:rPr lang="cs-CZ" altLang="cs-CZ" sz="2800" dirty="0" smtClean="0"/>
              <a:t>Podnikání vám přináší odpovědnost</a:t>
            </a:r>
          </a:p>
          <a:p>
            <a:pPr lvl="1"/>
            <a:r>
              <a:rPr lang="cs-CZ" altLang="cs-CZ" sz="2400" dirty="0" smtClean="0"/>
              <a:t>Za sebe a svou rodinu</a:t>
            </a:r>
          </a:p>
          <a:p>
            <a:pPr lvl="1"/>
            <a:r>
              <a:rPr lang="cs-CZ" altLang="cs-CZ" sz="2400" dirty="0" smtClean="0"/>
              <a:t>Za své zaměstnance</a:t>
            </a:r>
          </a:p>
          <a:p>
            <a:pPr lvl="1"/>
            <a:r>
              <a:rPr lang="cs-CZ" altLang="cs-CZ" sz="2400" dirty="0" smtClean="0"/>
              <a:t>Za své zákazníky</a:t>
            </a:r>
          </a:p>
          <a:p>
            <a:pPr lvl="1"/>
            <a:r>
              <a:rPr lang="cs-CZ" altLang="cs-CZ" sz="2400" dirty="0" smtClean="0"/>
              <a:t>Za okolí, ve kterém žijete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5"/>
          <p:cNvSpPr>
            <a:spLocks noGrp="1"/>
          </p:cNvSpPr>
          <p:nvPr>
            <p:ph type="title"/>
          </p:nvPr>
        </p:nvSpPr>
        <p:spPr>
          <a:xfrm>
            <a:off x="684213" y="-242888"/>
            <a:ext cx="8229600" cy="1143001"/>
          </a:xfrm>
        </p:spPr>
        <p:txBody>
          <a:bodyPr/>
          <a:lstStyle/>
          <a:p>
            <a:r>
              <a:rPr lang="cs-CZ" altLang="cs-CZ" dirty="0" smtClean="0"/>
              <a:t>Marketing je proces</a:t>
            </a:r>
          </a:p>
        </p:txBody>
      </p:sp>
      <p:sp>
        <p:nvSpPr>
          <p:cNvPr id="5124" name="Zástupný symbol pro číslo snímku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D8C7AAB-69CF-4DAE-9CFB-367B9F56CE87}" type="slidenum">
              <a:rPr lang="en-US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cs-CZ" sz="1400" dirty="0" smtClean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665015015"/>
              </p:ext>
            </p:extLst>
          </p:nvPr>
        </p:nvGraphicFramePr>
        <p:xfrm>
          <a:off x="179512" y="836712"/>
          <a:ext cx="957706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313184" y="44624"/>
            <a:ext cx="8507288" cy="1143000"/>
          </a:xfrm>
        </p:spPr>
        <p:txBody>
          <a:bodyPr/>
          <a:lstStyle/>
          <a:p>
            <a:pPr lvl="0"/>
            <a:r>
              <a:rPr lang="cs-CZ" dirty="0" smtClean="0">
                <a:latin typeface="Calibri" panose="020F0502020204030204" pitchFamily="34" charset="0"/>
              </a:rPr>
              <a:t>Validace produktu vs. potenciál trhu</a:t>
            </a:r>
          </a:p>
        </p:txBody>
      </p:sp>
      <p:sp>
        <p:nvSpPr>
          <p:cNvPr id="6147" name="Zástupný symbol pro obsah 1"/>
          <p:cNvSpPr>
            <a:spLocks noGrp="1"/>
          </p:cNvSpPr>
          <p:nvPr>
            <p:ph idx="1"/>
          </p:nvPr>
        </p:nvSpPr>
        <p:spPr>
          <a:xfrm>
            <a:off x="323528" y="1279301"/>
            <a:ext cx="8507288" cy="4525963"/>
          </a:xfrm>
        </p:spPr>
        <p:txBody>
          <a:bodyPr/>
          <a:lstStyle/>
          <a:p>
            <a:pPr lvl="0"/>
            <a:r>
              <a:rPr lang="cs-CZ" sz="2800" dirty="0" smtClean="0">
                <a:latin typeface="Calibri" panose="020F0502020204030204" pitchFamily="34" charset="0"/>
              </a:rPr>
              <a:t>Co budu prodávat? </a:t>
            </a:r>
          </a:p>
          <a:p>
            <a:pPr lvl="1"/>
            <a:r>
              <a:rPr lang="cs-CZ" sz="2400" dirty="0" smtClean="0">
                <a:latin typeface="Calibri" panose="020F0502020204030204" pitchFamily="34" charset="0"/>
              </a:rPr>
              <a:t>Výrobek nebo službu?</a:t>
            </a:r>
          </a:p>
          <a:p>
            <a:pPr lvl="1"/>
            <a:r>
              <a:rPr lang="cs-CZ" sz="2400" dirty="0" smtClean="0">
                <a:latin typeface="Calibri" panose="020F0502020204030204" pitchFamily="34" charset="0"/>
              </a:rPr>
              <a:t>B2B nebo B2C?</a:t>
            </a:r>
          </a:p>
          <a:p>
            <a:pPr lvl="0"/>
            <a:r>
              <a:rPr lang="cs-CZ" sz="2800" dirty="0" smtClean="0">
                <a:latin typeface="Calibri" panose="020F0502020204030204" pitchFamily="34" charset="0"/>
              </a:rPr>
              <a:t>Chce to zákazník? Potřebuje?</a:t>
            </a:r>
          </a:p>
          <a:p>
            <a:pPr lvl="1"/>
            <a:r>
              <a:rPr lang="cs-CZ" sz="2400" dirty="0" smtClean="0">
                <a:latin typeface="Calibri" panose="020F0502020204030204" pitchFamily="34" charset="0"/>
              </a:rPr>
              <a:t>Zákaznický marketing (posun od 4P k 4C)</a:t>
            </a:r>
          </a:p>
          <a:p>
            <a:pPr lvl="2"/>
            <a:r>
              <a:rPr lang="cs-CZ" sz="2000" dirty="0" smtClean="0">
                <a:latin typeface="Calibri" panose="020F0502020204030204" pitchFamily="34" charset="0"/>
              </a:rPr>
              <a:t>Product, place, price, promotion (produktově laděný mix)</a:t>
            </a:r>
          </a:p>
          <a:p>
            <a:pPr lvl="2"/>
            <a:r>
              <a:rPr lang="cs-CZ" sz="2000" dirty="0" smtClean="0">
                <a:latin typeface="Calibri" panose="020F0502020204030204" pitchFamily="34" charset="0"/>
              </a:rPr>
              <a:t>Consumer desire/solution/value, consumer cost, communication, convenience</a:t>
            </a:r>
          </a:p>
          <a:p>
            <a:pPr lvl="0"/>
            <a:r>
              <a:rPr lang="cs-CZ" sz="2800" dirty="0" smtClean="0">
                <a:latin typeface="Calibri" panose="020F0502020204030204" pitchFamily="34" charset="0"/>
              </a:rPr>
              <a:t>Zjištění příležitosti na trhu </a:t>
            </a:r>
            <a:br>
              <a:rPr lang="cs-CZ" sz="28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(vs. konkurence lokální, národní, globální)</a:t>
            </a:r>
          </a:p>
          <a:p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3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cs-CZ" altLang="cs-CZ" dirty="0" smtClean="0"/>
              <a:t>Situační analýza</a:t>
            </a:r>
          </a:p>
        </p:txBody>
      </p:sp>
      <p:sp>
        <p:nvSpPr>
          <p:cNvPr id="7171" name="Zástupný symbol pro obsah 4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4525963"/>
          </a:xfrm>
        </p:spPr>
        <p:txBody>
          <a:bodyPr/>
          <a:lstStyle/>
          <a:p>
            <a:pPr lvl="0"/>
            <a:r>
              <a:rPr lang="cs-CZ" sz="2400" dirty="0" smtClean="0">
                <a:latin typeface="Calibri" panose="020F0502020204030204" pitchFamily="34" charset="0"/>
              </a:rPr>
              <a:t>Zhodnocení minulého a současného stavu celé firmy a jejího podnikatelského okolí – SWOT analýza</a:t>
            </a:r>
          </a:p>
          <a:p>
            <a:pPr lvl="0"/>
            <a:r>
              <a:rPr lang="cs-CZ" sz="2400" dirty="0" smtClean="0">
                <a:latin typeface="Calibri" panose="020F0502020204030204" pitchFamily="34" charset="0"/>
              </a:rPr>
              <a:t>SWOT analýza identifikuje: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000" dirty="0">
                <a:latin typeface="Calibri" panose="020F0502020204030204" pitchFamily="34" charset="0"/>
              </a:rPr>
              <a:t>S-silné stránky, W-slabé stránky, O-příležitosti, </a:t>
            </a:r>
            <a:r>
              <a:rPr lang="cs-CZ" sz="2000" dirty="0" smtClean="0">
                <a:latin typeface="Calibri" panose="020F0502020204030204" pitchFamily="34" charset="0"/>
              </a:rPr>
              <a:t>T-ohrožení</a:t>
            </a:r>
            <a:endParaRPr lang="cs-CZ" sz="2000" dirty="0">
              <a:latin typeface="Calibri" panose="020F0502020204030204" pitchFamily="34" charset="0"/>
            </a:endParaRPr>
          </a:p>
          <a:p>
            <a:pPr lvl="0"/>
            <a:r>
              <a:rPr lang="cs-CZ" sz="2400" dirty="0" smtClean="0">
                <a:latin typeface="Calibri" panose="020F0502020204030204" pitchFamily="34" charset="0"/>
              </a:rPr>
              <a:t>Marketingový výzkum (papír a tužka i elektronické nástroje)</a:t>
            </a:r>
          </a:p>
          <a:p>
            <a:pPr lvl="1"/>
            <a:r>
              <a:rPr lang="cs-CZ" sz="2000" dirty="0" smtClean="0">
                <a:latin typeface="Calibri" panose="020F0502020204030204" pitchFamily="34" charset="0"/>
              </a:rPr>
              <a:t>Ptejte se svého okolí, svých (potenciálních) zákazníků na to, co potřebujete zjistit (produkt, cena, distribuce, komunikace, co je pro něj důležité, inovace…)</a:t>
            </a:r>
          </a:p>
          <a:p>
            <a:pPr lvl="0"/>
            <a:r>
              <a:rPr lang="cs-CZ" sz="2400" dirty="0" smtClean="0">
                <a:latin typeface="Calibri" panose="020F0502020204030204" pitchFamily="34" charset="0"/>
              </a:rPr>
              <a:t>Profilace značky (brand key)</a:t>
            </a:r>
          </a:p>
          <a:p>
            <a:pPr lvl="1"/>
            <a:r>
              <a:rPr lang="cs-CZ" sz="2000" dirty="0" smtClean="0">
                <a:latin typeface="Calibri" panose="020F0502020204030204" pitchFamily="34" charset="0"/>
              </a:rPr>
              <a:t>Budujte svou značku (self brand), značku svých produktů a služeb.</a:t>
            </a:r>
          </a:p>
          <a:p>
            <a:pPr lvl="1"/>
            <a:r>
              <a:rPr lang="cs-CZ" sz="2000" dirty="0" smtClean="0">
                <a:latin typeface="Calibri" panose="020F0502020204030204" pitchFamily="34" charset="0"/>
              </a:rPr>
              <a:t>Značkové produkty vás odliší od konkurence a dovolují vám účtovat cenovou přirážku, zákazníci jsou loajálnější ke značce, neptají se po slevě.</a:t>
            </a:r>
          </a:p>
          <a:p>
            <a:endParaRPr lang="cs-CZ" alt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12968" cy="1143000"/>
          </a:xfrm>
        </p:spPr>
        <p:txBody>
          <a:bodyPr/>
          <a:lstStyle/>
          <a:p>
            <a:r>
              <a:rPr lang="cs-CZ" altLang="cs-CZ" sz="3800" dirty="0" smtClean="0"/>
              <a:t>Podnikatelská (marketingová) strategie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374848" y="1340768"/>
            <a:ext cx="8229600" cy="4525963"/>
          </a:xfrm>
        </p:spPr>
        <p:txBody>
          <a:bodyPr/>
          <a:lstStyle/>
          <a:p>
            <a:pPr lvl="0"/>
            <a:r>
              <a:rPr lang="cs-CZ" dirty="0" smtClean="0">
                <a:latin typeface="Calibri" panose="020F0502020204030204" pitchFamily="34" charset="0"/>
              </a:rPr>
              <a:t>Způsob dosažení vytyčeného cíle </a:t>
            </a:r>
          </a:p>
          <a:p>
            <a:pPr lvl="0"/>
            <a:r>
              <a:rPr lang="cs-CZ" dirty="0" smtClean="0">
                <a:latin typeface="Calibri" panose="020F0502020204030204" pitchFamily="34" charset="0"/>
              </a:rPr>
              <a:t>Stanovuje se na více let (min. 3-5 a více)</a:t>
            </a:r>
          </a:p>
          <a:p>
            <a:pPr lvl="0"/>
            <a:r>
              <a:rPr lang="cs-CZ" dirty="0" smtClean="0">
                <a:latin typeface="Calibri" panose="020F0502020204030204" pitchFamily="34" charset="0"/>
              </a:rPr>
              <a:t>V čase se zásadně nemění</a:t>
            </a:r>
          </a:p>
          <a:p>
            <a:pPr lvl="0"/>
            <a:r>
              <a:rPr lang="cs-CZ" dirty="0" smtClean="0">
                <a:latin typeface="Calibri" panose="020F0502020204030204" pitchFamily="34" charset="0"/>
              </a:rPr>
              <a:t>Definuje</a:t>
            </a:r>
          </a:p>
          <a:p>
            <a:pPr lvl="1"/>
            <a:r>
              <a:rPr lang="cs-CZ" sz="2000" dirty="0" smtClean="0">
                <a:latin typeface="Calibri" panose="020F0502020204030204" pitchFamily="34" charset="0"/>
              </a:rPr>
              <a:t>podnikatelské cíle, situační analýzu, trh, konkurenci, brand key, misi, vizi společnosti, marketingovou strategii, strategické komunikační kanály, rozpočet, způsob kontroly a hodnocení.</a:t>
            </a:r>
          </a:p>
          <a:p>
            <a:pPr lvl="0"/>
            <a:r>
              <a:rPr lang="cs-CZ" dirty="0" smtClean="0">
                <a:latin typeface="Calibri" panose="020F0502020204030204" pitchFamily="34" charset="0"/>
              </a:rPr>
              <a:t>Řeší finanční zdroje a jejich krytí v detailu</a:t>
            </a:r>
          </a:p>
          <a:p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cs-CZ" altLang="cs-CZ" dirty="0" smtClean="0"/>
              <a:t>Marketingový plán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4525963"/>
          </a:xfrm>
        </p:spPr>
        <p:txBody>
          <a:bodyPr/>
          <a:lstStyle/>
          <a:p>
            <a:pPr lvl="0"/>
            <a:r>
              <a:rPr lang="cs-CZ" sz="2400" dirty="0" smtClean="0"/>
              <a:t>Soubor konkrétních aktivit efektivně a systematicky rozložených v čase (12 měsíců).</a:t>
            </a:r>
          </a:p>
          <a:p>
            <a:r>
              <a:rPr lang="cs-CZ" altLang="cs-CZ" sz="2400" dirty="0" smtClean="0"/>
              <a:t>Vychází ze strategie společnosti, kterou pomáhá dosáhnout</a:t>
            </a:r>
          </a:p>
          <a:p>
            <a:r>
              <a:rPr lang="cs-CZ" altLang="cs-CZ" sz="2400" b="1" dirty="0" smtClean="0"/>
              <a:t>Prodejte, v čem jste silní a dobří</a:t>
            </a:r>
          </a:p>
          <a:p>
            <a:r>
              <a:rPr lang="cs-CZ" altLang="cs-CZ" sz="2400" b="1" dirty="0" smtClean="0"/>
              <a:t>Ze svých slabých stránek udělejte přednost/eliminujte je</a:t>
            </a:r>
          </a:p>
          <a:p>
            <a:r>
              <a:rPr lang="cs-CZ" altLang="cs-CZ" sz="2400" dirty="0" smtClean="0"/>
              <a:t>Mrktg plán by měl být</a:t>
            </a:r>
          </a:p>
          <a:p>
            <a:pPr lvl="1"/>
            <a:r>
              <a:rPr lang="cs-CZ" altLang="cs-CZ" sz="2000" dirty="0" smtClean="0"/>
              <a:t>Roční/čtvrtletní/měsíční/týdenní</a:t>
            </a:r>
          </a:p>
          <a:p>
            <a:pPr lvl="1"/>
            <a:r>
              <a:rPr lang="cs-CZ" altLang="cs-CZ" sz="2000" dirty="0" smtClean="0"/>
              <a:t>1 aktivita = 1 cíl = 1 téma </a:t>
            </a:r>
            <a:br>
              <a:rPr lang="cs-CZ" altLang="cs-CZ" sz="2000" dirty="0" smtClean="0"/>
            </a:br>
            <a:r>
              <a:rPr lang="cs-CZ" altLang="cs-CZ" sz="1800" dirty="0" smtClean="0"/>
              <a:t>(budování značky, zvýšení prodeje, zvýšení počtu zákazníků, zvýšení nakupovaného množství atp.)</a:t>
            </a:r>
          </a:p>
          <a:p>
            <a:pPr lvl="1"/>
            <a:r>
              <a:rPr lang="cs-CZ" altLang="cs-CZ" sz="2000" dirty="0" smtClean="0"/>
              <a:t>Budovat značku</a:t>
            </a:r>
          </a:p>
          <a:p>
            <a:pPr lvl="1"/>
            <a:r>
              <a:rPr lang="cs-CZ" altLang="cs-CZ" sz="2000" dirty="0" smtClean="0"/>
              <a:t>Kontinuální (365 dní v roce konzistentní komunikace se zákazníkem)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6"/>
          <p:cNvSpPr>
            <a:spLocks noGrp="1"/>
          </p:cNvSpPr>
          <p:nvPr>
            <p:ph type="title"/>
          </p:nvPr>
        </p:nvSpPr>
        <p:spPr>
          <a:xfrm>
            <a:off x="794841" y="116632"/>
            <a:ext cx="7521575" cy="547687"/>
          </a:xfrm>
        </p:spPr>
        <p:txBody>
          <a:bodyPr/>
          <a:lstStyle/>
          <a:p>
            <a:r>
              <a:rPr lang="cs-CZ" altLang="cs-CZ" dirty="0" smtClean="0"/>
              <a:t>Hlavní nástroje 360°</a:t>
            </a:r>
          </a:p>
        </p:txBody>
      </p:sp>
      <p:sp>
        <p:nvSpPr>
          <p:cNvPr id="12292" name="Zástupný symbol pro číslo snímku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2C70A02-EDE2-4099-AA55-5A433FCF3F8C}" type="slidenum">
              <a:rPr lang="en-US" altLang="cs-CZ" smtClean="0"/>
              <a:pPr eaLnBrk="1" hangingPunct="1"/>
              <a:t>9</a:t>
            </a:fld>
            <a:endParaRPr lang="en-US" altLang="cs-CZ" dirty="0" smtClean="0"/>
          </a:p>
        </p:txBody>
      </p:sp>
      <p:graphicFrame>
        <p:nvGraphicFramePr>
          <p:cNvPr id="9" name="Zástupný symbol pro obsah 10"/>
          <p:cNvGraphicFramePr>
            <a:graphicFrameLocks noGrp="1"/>
          </p:cNvGraphicFramePr>
          <p:nvPr>
            <p:ph sz="half" idx="1"/>
          </p:nvPr>
        </p:nvGraphicFramePr>
        <p:xfrm>
          <a:off x="2771800" y="1124744"/>
          <a:ext cx="3699197" cy="4204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4" name="TextovéPole 9"/>
          <p:cNvSpPr txBox="1">
            <a:spLocks noChangeArrowheads="1"/>
          </p:cNvSpPr>
          <p:nvPr/>
        </p:nvSpPr>
        <p:spPr bwMode="auto">
          <a:xfrm>
            <a:off x="3995738" y="2636838"/>
            <a:ext cx="15128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cs-CZ" b="1" dirty="0">
                <a:solidFill>
                  <a:srgbClr val="FF0000"/>
                </a:solidFill>
                <a:latin typeface="Calibri" pitchFamily="34" charset="0"/>
              </a:rPr>
              <a:t>360°</a:t>
            </a:r>
          </a:p>
          <a:p>
            <a:pPr algn="ctr" eaLnBrk="1" hangingPunct="1"/>
            <a:r>
              <a:rPr lang="cs-CZ" altLang="cs-CZ" b="1" dirty="0">
                <a:latin typeface="Calibri" pitchFamily="34" charset="0"/>
              </a:rPr>
              <a:t>propojení komunikace</a:t>
            </a:r>
          </a:p>
        </p:txBody>
      </p:sp>
      <p:sp>
        <p:nvSpPr>
          <p:cNvPr id="2" name="Čárový popisek 2 1"/>
          <p:cNvSpPr/>
          <p:nvPr/>
        </p:nvSpPr>
        <p:spPr>
          <a:xfrm>
            <a:off x="5724525" y="774700"/>
            <a:ext cx="2519363" cy="63817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0071"/>
              <a:gd name="adj6" fmla="val -31015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rádio, TV, </a:t>
            </a: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print</a:t>
            </a: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, outdoor, </a:t>
            </a: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guerilla, virální mrktg</a:t>
            </a:r>
          </a:p>
        </p:txBody>
      </p:sp>
      <p:sp>
        <p:nvSpPr>
          <p:cNvPr id="12" name="Čárový popisek 2 11"/>
          <p:cNvSpPr/>
          <p:nvPr/>
        </p:nvSpPr>
        <p:spPr>
          <a:xfrm>
            <a:off x="6875463" y="1565275"/>
            <a:ext cx="2052637" cy="14319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7332"/>
              <a:gd name="adj6" fmla="val -32150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instore, přímá komunikace, soutěže, dárky, vzorky, eventy, mobil, cross promo</a:t>
            </a:r>
          </a:p>
        </p:txBody>
      </p:sp>
      <p:sp>
        <p:nvSpPr>
          <p:cNvPr id="16" name="Čárový popisek 2 15"/>
          <p:cNvSpPr/>
          <p:nvPr/>
        </p:nvSpPr>
        <p:spPr>
          <a:xfrm>
            <a:off x="6985000" y="3429000"/>
            <a:ext cx="1943100" cy="2232025"/>
          </a:xfrm>
          <a:prstGeom prst="borderCallout2">
            <a:avLst>
              <a:gd name="adj1" fmla="val 1200"/>
              <a:gd name="adj2" fmla="val -5981"/>
              <a:gd name="adj3" fmla="val 3707"/>
              <a:gd name="adj4" fmla="val -16667"/>
              <a:gd name="adj5" fmla="val 10363"/>
              <a:gd name="adj6" fmla="val -26581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web, PPC, remarketing, blog, emailing, sociální sítě, eshopy, obsahový marketing, multimedia, aliance</a:t>
            </a:r>
          </a:p>
        </p:txBody>
      </p:sp>
      <p:sp>
        <p:nvSpPr>
          <p:cNvPr id="17" name="Čárový popisek 2 16"/>
          <p:cNvSpPr/>
          <p:nvPr/>
        </p:nvSpPr>
        <p:spPr>
          <a:xfrm>
            <a:off x="3132138" y="5229225"/>
            <a:ext cx="3455987" cy="863600"/>
          </a:xfrm>
          <a:prstGeom prst="borderCallout2">
            <a:avLst>
              <a:gd name="adj1" fmla="val -2327"/>
              <a:gd name="adj2" fmla="val 633"/>
              <a:gd name="adj3" fmla="val -38622"/>
              <a:gd name="adj4" fmla="val 10229"/>
              <a:gd name="adj5" fmla="val -53403"/>
              <a:gd name="adj6" fmla="val 27555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tiskové zprávy, rozhovory, </a:t>
            </a: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články, obsahový marketing, brožury, </a:t>
            </a: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výroční zprávy</a:t>
            </a:r>
          </a:p>
        </p:txBody>
      </p:sp>
      <p:sp>
        <p:nvSpPr>
          <p:cNvPr id="18" name="Čárový popisek 2 17"/>
          <p:cNvSpPr/>
          <p:nvPr/>
        </p:nvSpPr>
        <p:spPr>
          <a:xfrm>
            <a:off x="103188" y="3429000"/>
            <a:ext cx="2308225" cy="2232025"/>
          </a:xfrm>
          <a:prstGeom prst="borderCallout2">
            <a:avLst>
              <a:gd name="adj1" fmla="val 25665"/>
              <a:gd name="adj2" fmla="val 99022"/>
              <a:gd name="adj3" fmla="val 16678"/>
              <a:gd name="adj4" fmla="val 109278"/>
              <a:gd name="adj5" fmla="val 25110"/>
              <a:gd name="adj6" fmla="val 116699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neprodávejte, </a:t>
            </a:r>
            <a:r>
              <a:rPr lang="cs-CZ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komunikujte</a:t>
            </a:r>
            <a:r>
              <a:rPr lang="cs-CZ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; </a:t>
            </a: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netlačte k prodeji (spokojený zákazník se vrátí); 6-7 kontaktů k prodeji, </a:t>
            </a: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vytvořte prostředí, kam se chci vracet</a:t>
            </a:r>
          </a:p>
        </p:txBody>
      </p:sp>
      <p:sp>
        <p:nvSpPr>
          <p:cNvPr id="19" name="Čárový popisek 2 18"/>
          <p:cNvSpPr/>
          <p:nvPr/>
        </p:nvSpPr>
        <p:spPr>
          <a:xfrm>
            <a:off x="250825" y="801688"/>
            <a:ext cx="2665413" cy="865187"/>
          </a:xfrm>
          <a:prstGeom prst="borderCallout2">
            <a:avLst>
              <a:gd name="adj1" fmla="val 101731"/>
              <a:gd name="adj2" fmla="val 61480"/>
              <a:gd name="adj3" fmla="val 150093"/>
              <a:gd name="adj4" fmla="val 68130"/>
              <a:gd name="adj5" fmla="val 161768"/>
              <a:gd name="adj6" fmla="val 76938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Logistika musí odpovídat způsobu komunikace, kterou zákazník vyžaduje.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2215</TotalTime>
  <Words>727</Words>
  <Application>Microsoft Office PowerPoint</Application>
  <PresentationFormat>Předvádění na obrazovce (4:3)</PresentationFormat>
  <Paragraphs>130</Paragraphs>
  <Slides>12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Výchozí návrh</vt:lpstr>
      <vt:lpstr>Sociální podnikání z pohledu dnešního světa marketingu </vt:lpstr>
      <vt:lpstr>Podnikat – ANO či NE?</vt:lpstr>
      <vt:lpstr>Podnikání </vt:lpstr>
      <vt:lpstr>Marketing je proces</vt:lpstr>
      <vt:lpstr>Validace produktu vs. potenciál trhu</vt:lpstr>
      <vt:lpstr>Situační analýza</vt:lpstr>
      <vt:lpstr>Podnikatelská (marketingová) strategie</vt:lpstr>
      <vt:lpstr>Marketingový plán</vt:lpstr>
      <vt:lpstr>Hlavní nástroje 360°</vt:lpstr>
      <vt:lpstr>Proč 365 dní?</vt:lpstr>
      <vt:lpstr>Kontrola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Slavek Hamadak</dc:creator>
  <cp:lastModifiedBy>Peterková Kateřina</cp:lastModifiedBy>
  <cp:revision>137</cp:revision>
  <dcterms:created xsi:type="dcterms:W3CDTF">2007-11-13T14:53:55Z</dcterms:created>
  <dcterms:modified xsi:type="dcterms:W3CDTF">2014-12-09T10:08:25Z</dcterms:modified>
</cp:coreProperties>
</file>