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8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61" r:id="rId13"/>
    <p:sldId id="284" r:id="rId14"/>
    <p:sldId id="282" r:id="rId15"/>
    <p:sldId id="280" r:id="rId16"/>
    <p:sldId id="285" r:id="rId17"/>
    <p:sldId id="283" r:id="rId18"/>
    <p:sldId id="287" r:id="rId19"/>
    <p:sldId id="288" r:id="rId20"/>
    <p:sldId id="291" r:id="rId21"/>
    <p:sldId id="29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2832F5-EA01-48E5-B403-87E193F50680}">
          <p14:sldIdLst>
            <p14:sldId id="281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6"/>
          </p14:sldIdLst>
        </p14:section>
        <p14:section name="Přehled projektu" id="{087866C3-7028-482C-8D34-6BF5363FBD75}">
          <p14:sldIdLst>
            <p14:sldId id="261"/>
            <p14:sldId id="284"/>
            <p14:sldId id="282"/>
            <p14:sldId id="280"/>
            <p14:sldId id="285"/>
            <p14:sldId id="283"/>
            <p14:sldId id="287"/>
            <p14:sldId id="288"/>
            <p14:sldId id="291"/>
            <p14:sldId id="293"/>
          </p14:sldIdLst>
        </p14:section>
        <p14:section name="Aktualizace stavu" id="{521DEF98-8796-4632-831A-16252E9A6054}">
          <p14:sldIdLst/>
        </p14:section>
        <p14:section name="Časová osa" id="{CF24EBA6-C924-424D-AC31-A4B9992A87E0}">
          <p14:sldIdLst/>
        </p14:section>
        <p14:section name="Další kroky a úkoly" id="{C24C98EC-938D-4034-8DB8-5E8DBF16E3CB}">
          <p14:sldIdLst/>
        </p14:section>
        <p14:section name="Dodatek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387" autoAdjust="0"/>
  </p:normalViewPr>
  <p:slideViewPr>
    <p:cSldViewPr>
      <p:cViewPr varScale="1">
        <p:scale>
          <a:sx n="64" d="100"/>
          <a:sy n="64" d="100"/>
        </p:scale>
        <p:origin x="-780" y="-10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cs-CZ" sz="2000" dirty="0" smtClean="0"/>
            <a:t>VZNIK </a:t>
          </a:r>
        </a:p>
        <a:p>
          <a:r>
            <a:rPr lang="cs-CZ" sz="2000" dirty="0" smtClean="0"/>
            <a:t>FCHB</a:t>
          </a:r>
          <a:endParaRPr lang="cs-CZ" sz="2000" dirty="0" smtClean="0"/>
        </a:p>
        <a:p>
          <a:r>
            <a:rPr lang="cs-CZ" sz="2000" dirty="0" smtClean="0"/>
            <a:t>1996 ..</a:t>
          </a:r>
          <a:endParaRPr lang="cs-CZ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cs-CZ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cs-CZ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cs-CZ" sz="2000" dirty="0" smtClean="0"/>
            <a:t>PROFESIO</a:t>
          </a:r>
          <a:br>
            <a:rPr lang="cs-CZ" sz="2000" dirty="0" smtClean="0"/>
          </a:br>
          <a:r>
            <a:rPr lang="cs-CZ" sz="2000" dirty="0" smtClean="0"/>
            <a:t>NALIZACE</a:t>
          </a:r>
        </a:p>
        <a:p>
          <a:r>
            <a:rPr lang="cs-CZ" sz="2000" dirty="0" smtClean="0"/>
            <a:t>FCHB</a:t>
          </a:r>
          <a:endParaRPr lang="cs-CZ" sz="2000" dirty="0" smtClean="0"/>
        </a:p>
        <a:p>
          <a:r>
            <a:rPr lang="cs-CZ" sz="2000" dirty="0" smtClean="0"/>
            <a:t>2004</a:t>
          </a:r>
          <a:endParaRPr lang="cs-CZ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cs-CZ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cs-CZ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cs-CZ" sz="2000" dirty="0" smtClean="0"/>
            <a:t>ŽÁDOST</a:t>
          </a:r>
        </a:p>
        <a:p>
          <a:r>
            <a:rPr lang="cs-CZ" sz="2000" dirty="0" smtClean="0"/>
            <a:t>D.D.</a:t>
          </a:r>
          <a:endParaRPr lang="cs-CZ" sz="2000" dirty="0" smtClean="0"/>
        </a:p>
        <a:p>
          <a:r>
            <a:rPr lang="cs-CZ" sz="2000" dirty="0" smtClean="0"/>
            <a:t>2013</a:t>
          </a:r>
          <a:endParaRPr lang="cs-CZ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cs-CZ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cs-CZ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cs-CZ" sz="2000" dirty="0" smtClean="0"/>
            <a:t>PODPORA PROJEKTU</a:t>
          </a:r>
        </a:p>
        <a:p>
          <a:r>
            <a:rPr lang="cs-CZ" sz="2000" dirty="0" smtClean="0"/>
            <a:t> 3/2014</a:t>
          </a:r>
          <a:br>
            <a:rPr lang="cs-CZ" sz="2000" dirty="0" smtClean="0"/>
          </a:br>
          <a:r>
            <a:rPr lang="cs-CZ" sz="2000" dirty="0" smtClean="0"/>
            <a:t>-6/2015</a:t>
          </a:r>
          <a:endParaRPr lang="cs-CZ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cs-CZ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cs-CZ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440F66-BAB4-4F19-B325-5A68287855F9}" type="presOf" srcId="{1982B446-3706-4711-A6F1-3DC4DFE59A3A}" destId="{DB2CD8C7-A5B3-49A1-81CC-0EEDDDF3DB4E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93D3DFBD-F78F-4F26-A0FF-6A1276C0E292}" type="presOf" srcId="{1E3A074B-8EC3-4AC7-ADB8-C53A583CA2D1}" destId="{48F9B62B-8095-40B1-882D-7B164B0C8B69}" srcOrd="0" destOrd="0" presId="urn:microsoft.com/office/officeart/2005/8/layout/arrow2"/>
    <dgm:cxn modelId="{69938985-89A1-435D-ADC9-A10736D0642E}" type="presOf" srcId="{A75DE5EA-0E88-4A1C-B1EA-B4EE477D7AA1}" destId="{5E71A06C-9747-4CAE-BA21-E9C2A4D6678D}" srcOrd="0" destOrd="0" presId="urn:microsoft.com/office/officeart/2005/8/layout/arrow2"/>
    <dgm:cxn modelId="{42BCB8DD-FF1F-4DF8-9AD1-74B0C94B67C8}" type="presOf" srcId="{C7CCB8C4-BA8F-435B-96D2-651E5BBEE204}" destId="{389CF004-91C6-4868-93F7-537D5C97980B}" srcOrd="0" destOrd="0" presId="urn:microsoft.com/office/officeart/2005/8/layout/arrow2"/>
    <dgm:cxn modelId="{30B0AABF-DA1F-4009-B89A-8F73B101A08F}" type="presOf" srcId="{455C831A-CCF5-4391-A2BE-9DF065D37587}" destId="{E220828C-C958-4FCF-B52F-02D7F5D17607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1EE7D49C-84BD-4960-AC55-B5F2C04DAD3E}" type="presParOf" srcId="{E220828C-C958-4FCF-B52F-02D7F5D17607}" destId="{82ED47FD-CD8E-4EC8-A7E3-BF3AC4BC5C1A}" srcOrd="0" destOrd="0" presId="urn:microsoft.com/office/officeart/2005/8/layout/arrow2"/>
    <dgm:cxn modelId="{3ABB4C03-F45F-40D4-8F26-0083748F3D68}" type="presParOf" srcId="{E220828C-C958-4FCF-B52F-02D7F5D17607}" destId="{4566E19C-2577-409E-A34A-BB8B091D39D1}" srcOrd="1" destOrd="0" presId="urn:microsoft.com/office/officeart/2005/8/layout/arrow2"/>
    <dgm:cxn modelId="{46DF49E1-673D-46DF-81D3-094562ADB0A8}" type="presParOf" srcId="{4566E19C-2577-409E-A34A-BB8B091D39D1}" destId="{A94E7C76-C16F-47F1-B4F1-C2CF2270A7E9}" srcOrd="0" destOrd="0" presId="urn:microsoft.com/office/officeart/2005/8/layout/arrow2"/>
    <dgm:cxn modelId="{1E5D608F-229B-4329-BBEC-F40654082CFE}" type="presParOf" srcId="{4566E19C-2577-409E-A34A-BB8B091D39D1}" destId="{48F9B62B-8095-40B1-882D-7B164B0C8B69}" srcOrd="1" destOrd="0" presId="urn:microsoft.com/office/officeart/2005/8/layout/arrow2"/>
    <dgm:cxn modelId="{6C1C773B-14FB-47D5-935F-A3969F27A30D}" type="presParOf" srcId="{4566E19C-2577-409E-A34A-BB8B091D39D1}" destId="{0CFC4447-43F4-414D-A014-8F5BDE3BC5FF}" srcOrd="2" destOrd="0" presId="urn:microsoft.com/office/officeart/2005/8/layout/arrow2"/>
    <dgm:cxn modelId="{791C48F3-0085-4441-AF90-190D85B2A864}" type="presParOf" srcId="{4566E19C-2577-409E-A34A-BB8B091D39D1}" destId="{389CF004-91C6-4868-93F7-537D5C97980B}" srcOrd="3" destOrd="0" presId="urn:microsoft.com/office/officeart/2005/8/layout/arrow2"/>
    <dgm:cxn modelId="{F04CCE67-67D1-44D0-8340-82EBD5AAD62C}" type="presParOf" srcId="{4566E19C-2577-409E-A34A-BB8B091D39D1}" destId="{8D49C94D-D2A4-4464-8383-D3C12F8B2538}" srcOrd="4" destOrd="0" presId="urn:microsoft.com/office/officeart/2005/8/layout/arrow2"/>
    <dgm:cxn modelId="{368B71B2-E2D8-4F9B-91B4-5FB34B548771}" type="presParOf" srcId="{4566E19C-2577-409E-A34A-BB8B091D39D1}" destId="{5E71A06C-9747-4CAE-BA21-E9C2A4D6678D}" srcOrd="5" destOrd="0" presId="urn:microsoft.com/office/officeart/2005/8/layout/arrow2"/>
    <dgm:cxn modelId="{FEDF465B-B060-4E17-BA42-9D6549BE3296}" type="presParOf" srcId="{4566E19C-2577-409E-A34A-BB8B091D39D1}" destId="{A9227355-A6E4-4C01-AB6A-08B68C0ABB91}" srcOrd="6" destOrd="0" presId="urn:microsoft.com/office/officeart/2005/8/layout/arrow2"/>
    <dgm:cxn modelId="{DBE8EA2D-066B-4C64-88DA-45F6AA39967D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cs-CZ" sz="2000" dirty="0" smtClean="0"/>
            <a:t>PRVNÍ MYŠLENKA</a:t>
          </a:r>
        </a:p>
        <a:p>
          <a:r>
            <a:rPr lang="cs-CZ" sz="2000" dirty="0" smtClean="0"/>
            <a:t>2004 - </a:t>
          </a:r>
          <a:r>
            <a:rPr lang="cs-CZ" sz="2000" dirty="0" smtClean="0"/>
            <a:t>2013 </a:t>
          </a:r>
          <a:r>
            <a:rPr lang="cs-CZ" sz="2000" dirty="0" smtClean="0"/>
            <a:t>..</a:t>
          </a:r>
          <a:endParaRPr lang="cs-CZ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cs-CZ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cs-CZ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cs-CZ" sz="2000" dirty="0" smtClean="0"/>
            <a:t>ZAHÁJENÍ PROJEKTU</a:t>
          </a:r>
        </a:p>
        <a:p>
          <a:r>
            <a:rPr lang="cs-CZ" sz="2000" dirty="0" smtClean="0"/>
            <a:t>1. 3. 2014</a:t>
          </a:r>
          <a:endParaRPr lang="cs-CZ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cs-CZ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cs-CZ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cs-CZ" sz="2000" dirty="0" smtClean="0"/>
            <a:t>UKOČENÍ PROJEKTU</a:t>
          </a:r>
        </a:p>
        <a:p>
          <a:r>
            <a:rPr lang="cs-CZ" sz="2000" dirty="0" smtClean="0"/>
            <a:t>30. 6. 2015</a:t>
          </a:r>
          <a:endParaRPr lang="cs-CZ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cs-CZ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cs-CZ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cs-CZ" sz="2000" dirty="0" smtClean="0"/>
            <a:t>BOD ZVRATU </a:t>
          </a:r>
          <a:br>
            <a:rPr lang="cs-CZ" sz="2000" dirty="0" smtClean="0"/>
          </a:br>
          <a:r>
            <a:rPr lang="cs-CZ" sz="2000" dirty="0" smtClean="0"/>
            <a:t>V ZISKOVOST</a:t>
          </a:r>
        </a:p>
        <a:p>
          <a:r>
            <a:rPr lang="cs-CZ" sz="2000" dirty="0" smtClean="0"/>
            <a:t>..?</a:t>
          </a:r>
          <a:endParaRPr lang="cs-CZ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cs-CZ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cs-CZ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8BDDD2-6FE5-4172-8363-BF063973589C}" type="presOf" srcId="{A75DE5EA-0E88-4A1C-B1EA-B4EE477D7AA1}" destId="{5E71A06C-9747-4CAE-BA21-E9C2A4D6678D}" srcOrd="0" destOrd="0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92CEB627-E6A9-4ABD-B9E4-40B141116753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6FCF960-05B7-47D3-9C56-342E86A393AF}" type="presOf" srcId="{1E3A074B-8EC3-4AC7-ADB8-C53A583CA2D1}" destId="{48F9B62B-8095-40B1-882D-7B164B0C8B69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B807A34E-AA3E-449D-80F3-2064D8604320}" type="presOf" srcId="{C7CCB8C4-BA8F-435B-96D2-651E5BBEE204}" destId="{389CF004-91C6-4868-93F7-537D5C97980B}" srcOrd="0" destOrd="0" presId="urn:microsoft.com/office/officeart/2005/8/layout/arrow2"/>
    <dgm:cxn modelId="{5D3AD851-49AD-4B0A-ABA2-FC9B7F57D731}" type="presOf" srcId="{455C831A-CCF5-4391-A2BE-9DF065D37587}" destId="{E220828C-C958-4FCF-B52F-02D7F5D17607}" srcOrd="0" destOrd="0" presId="urn:microsoft.com/office/officeart/2005/8/layout/arrow2"/>
    <dgm:cxn modelId="{E22B2F0F-113B-4FD5-88C1-C59C6A2DED3F}" type="presParOf" srcId="{E220828C-C958-4FCF-B52F-02D7F5D17607}" destId="{82ED47FD-CD8E-4EC8-A7E3-BF3AC4BC5C1A}" srcOrd="0" destOrd="0" presId="urn:microsoft.com/office/officeart/2005/8/layout/arrow2"/>
    <dgm:cxn modelId="{78EB8D11-E62E-469A-8185-5EEF08E75D65}" type="presParOf" srcId="{E220828C-C958-4FCF-B52F-02D7F5D17607}" destId="{4566E19C-2577-409E-A34A-BB8B091D39D1}" srcOrd="1" destOrd="0" presId="urn:microsoft.com/office/officeart/2005/8/layout/arrow2"/>
    <dgm:cxn modelId="{0EC0297F-579B-4165-8792-371E237A620B}" type="presParOf" srcId="{4566E19C-2577-409E-A34A-BB8B091D39D1}" destId="{A94E7C76-C16F-47F1-B4F1-C2CF2270A7E9}" srcOrd="0" destOrd="0" presId="urn:microsoft.com/office/officeart/2005/8/layout/arrow2"/>
    <dgm:cxn modelId="{D3A8DF36-6D80-41BE-9BFB-C7F626872205}" type="presParOf" srcId="{4566E19C-2577-409E-A34A-BB8B091D39D1}" destId="{48F9B62B-8095-40B1-882D-7B164B0C8B69}" srcOrd="1" destOrd="0" presId="urn:microsoft.com/office/officeart/2005/8/layout/arrow2"/>
    <dgm:cxn modelId="{73A36E26-7ACA-4347-BD75-59B1CE549620}" type="presParOf" srcId="{4566E19C-2577-409E-A34A-BB8B091D39D1}" destId="{0CFC4447-43F4-414D-A014-8F5BDE3BC5FF}" srcOrd="2" destOrd="0" presId="urn:microsoft.com/office/officeart/2005/8/layout/arrow2"/>
    <dgm:cxn modelId="{92871403-AE4A-443B-8E30-E9A14CFD638A}" type="presParOf" srcId="{4566E19C-2577-409E-A34A-BB8B091D39D1}" destId="{389CF004-91C6-4868-93F7-537D5C97980B}" srcOrd="3" destOrd="0" presId="urn:microsoft.com/office/officeart/2005/8/layout/arrow2"/>
    <dgm:cxn modelId="{5F2E0125-9C36-46AF-BFA5-6AA39DF7D06D}" type="presParOf" srcId="{4566E19C-2577-409E-A34A-BB8B091D39D1}" destId="{8D49C94D-D2A4-4464-8383-D3C12F8B2538}" srcOrd="4" destOrd="0" presId="urn:microsoft.com/office/officeart/2005/8/layout/arrow2"/>
    <dgm:cxn modelId="{6DF11101-E9DB-4488-98B3-C417A9589AAF}" type="presParOf" srcId="{4566E19C-2577-409E-A34A-BB8B091D39D1}" destId="{5E71A06C-9747-4CAE-BA21-E9C2A4D6678D}" srcOrd="5" destOrd="0" presId="urn:microsoft.com/office/officeart/2005/8/layout/arrow2"/>
    <dgm:cxn modelId="{6936BE86-488C-4814-91E6-2CE31D9ABBEF}" type="presParOf" srcId="{4566E19C-2577-409E-A34A-BB8B091D39D1}" destId="{A9227355-A6E4-4C01-AB6A-08B68C0ABB91}" srcOrd="6" destOrd="0" presId="urn:microsoft.com/office/officeart/2005/8/layout/arrow2"/>
    <dgm:cxn modelId="{28DE9815-C332-42F3-B3B1-E06F84CCAD15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VZNIK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FCHB</a:t>
          </a:r>
          <a:endParaRPr lang="cs-CZ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1996 ..</a:t>
          </a:r>
          <a:endParaRPr lang="cs-CZ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PROFESIO</a:t>
          </a:r>
          <a:br>
            <a:rPr lang="cs-CZ" sz="2000" kern="1200" dirty="0" smtClean="0"/>
          </a:br>
          <a:r>
            <a:rPr lang="cs-CZ" sz="2000" kern="1200" dirty="0" smtClean="0"/>
            <a:t>NALIZACE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FCHB</a:t>
          </a:r>
          <a:endParaRPr lang="cs-CZ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2004</a:t>
          </a:r>
          <a:endParaRPr lang="cs-CZ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ŽÁDOST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D.D.</a:t>
          </a:r>
          <a:endParaRPr lang="cs-CZ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2013</a:t>
          </a:r>
          <a:endParaRPr lang="cs-CZ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PODPORA PROJEKTU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 3/2014</a:t>
          </a:r>
          <a:br>
            <a:rPr lang="cs-CZ" sz="2000" kern="1200" dirty="0" smtClean="0"/>
          </a:br>
          <a:r>
            <a:rPr lang="cs-CZ" sz="2000" kern="1200" dirty="0" smtClean="0"/>
            <a:t>-6/2015</a:t>
          </a:r>
          <a:endParaRPr lang="cs-CZ" sz="2000" kern="1200" dirty="0"/>
        </a:p>
      </dsp:txBody>
      <dsp:txXfrm>
        <a:off x="6811524" y="2724620"/>
        <a:ext cx="2166067" cy="298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PRVNÍ MYŠLENKA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2004 - </a:t>
          </a:r>
          <a:r>
            <a:rPr lang="cs-CZ" sz="2000" kern="1200" dirty="0" smtClean="0"/>
            <a:t>2013 </a:t>
          </a:r>
          <a:r>
            <a:rPr lang="cs-CZ" sz="2000" kern="1200" dirty="0" smtClean="0"/>
            <a:t>..</a:t>
          </a:r>
          <a:endParaRPr lang="cs-CZ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ZAHÁJENÍ PROJEKTU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1. 3. 2014</a:t>
          </a:r>
          <a:endParaRPr lang="cs-CZ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UKOČENÍ PROJEKTU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30. 6. 2015</a:t>
          </a:r>
          <a:endParaRPr lang="cs-CZ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BOD ZVRATU </a:t>
          </a:r>
          <a:br>
            <a:rPr lang="cs-CZ" sz="2000" kern="1200" dirty="0" smtClean="0"/>
          </a:br>
          <a:r>
            <a:rPr lang="cs-CZ" sz="2000" kern="1200" dirty="0" smtClean="0"/>
            <a:t>V ZISKOVOST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..?</a:t>
          </a:r>
          <a:endParaRPr lang="cs-CZ" sz="2000" kern="1200" dirty="0"/>
        </a:p>
      </dsp:txBody>
      <dsp:txXfrm>
        <a:off x="6811524" y="2724620"/>
        <a:ext cx="2166067" cy="298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724506C0-3FFE-45A5-803D-9F4FC5464A70}" type="datetimeFigureOut">
              <a:t>13.2.2015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F8646707-6BBD-41A9-B4DF-0C76A73A2D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30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Dobré dílo – sociální firma Farní charity Beroun</a:t>
            </a:r>
          </a:p>
          <a:p>
            <a:r>
              <a:rPr lang="cs-CZ" dirty="0" smtClean="0"/>
              <a:t>Farní charita Beroun</a:t>
            </a:r>
          </a:p>
          <a:p>
            <a:r>
              <a:rPr lang="cs-CZ" dirty="0" smtClean="0"/>
              <a:t>Cajthamlova 169</a:t>
            </a:r>
          </a:p>
          <a:p>
            <a:r>
              <a:rPr lang="cs-CZ" dirty="0" smtClean="0"/>
              <a:t>266 01 Beroun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7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Čeho se projekt</a:t>
            </a:r>
            <a:r>
              <a:rPr lang="cs-CZ" baseline="0" dirty="0" smtClean="0"/>
              <a:t> týká?</a:t>
            </a:r>
          </a:p>
          <a:p>
            <a:r>
              <a:rPr lang="cs-CZ" dirty="0" smtClean="0"/>
              <a:t>Definujte</a:t>
            </a:r>
            <a:r>
              <a:rPr lang="cs-CZ" baseline="0" dirty="0" smtClean="0"/>
              <a:t> cíl tohoto projektu.</a:t>
            </a:r>
          </a:p>
          <a:p>
            <a:pPr lvl="1"/>
            <a:r>
              <a:rPr lang="cs-CZ" dirty="0" smtClean="0"/>
              <a:t>Podobá se projektům v minulosti, nebo se jedná o novou záležitost?</a:t>
            </a:r>
          </a:p>
          <a:p>
            <a:r>
              <a:rPr lang="cs-CZ" baseline="0" dirty="0" smtClean="0"/>
              <a:t>Definujte rozsah tohoto projektu.</a:t>
            </a:r>
          </a:p>
          <a:p>
            <a:pPr lvl="1"/>
            <a:r>
              <a:rPr lang="cs-CZ" baseline="0" dirty="0" smtClean="0"/>
              <a:t>Jedná se o nezávislý projekt, nebo souvisí s jinými projekty?</a:t>
            </a:r>
          </a:p>
          <a:p>
            <a:pPr lvl="0"/>
            <a:endParaRPr lang="cs-CZ" baseline="0" dirty="0" smtClean="0"/>
          </a:p>
          <a:p>
            <a:pPr lvl="0"/>
            <a:r>
              <a:rPr lang="cs-CZ" baseline="0" dirty="0" smtClean="0"/>
              <a:t>* Všimněte si, že tento snímek není nutný pro týdenní schůzky shrnující stav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Dobré dílo – sociální firma Farní charity Beroun</a:t>
            </a:r>
          </a:p>
          <a:p>
            <a:r>
              <a:rPr lang="cs-CZ" dirty="0" smtClean="0"/>
              <a:t>Farní charita Beroun</a:t>
            </a:r>
          </a:p>
          <a:p>
            <a:r>
              <a:rPr lang="cs-CZ" dirty="0" smtClean="0"/>
              <a:t>Cajthamlova 169</a:t>
            </a:r>
          </a:p>
          <a:p>
            <a:r>
              <a:rPr lang="cs-CZ" dirty="0" smtClean="0"/>
              <a:t>266 01 Beroun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7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13.2.2015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789040"/>
            <a:ext cx="82296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dirty="0"/>
              <a:t>Rozhodnutí o poskytnutí </a:t>
            </a:r>
            <a:r>
              <a:rPr lang="cs-CZ" sz="1800" dirty="0" smtClean="0"/>
              <a:t>dotace </a:t>
            </a: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č.: OP LZZ – ZS 824 – 622/2014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dirty="0"/>
              <a:t>  </a:t>
            </a:r>
            <a:br>
              <a:rPr lang="cs-CZ" sz="1800" dirty="0"/>
            </a:br>
            <a:r>
              <a:rPr lang="cs-CZ" sz="1800" dirty="0"/>
              <a:t>vydané Ministerstvem práce a sociálních věcí v rámci Operačního programu Lidské zdroje a zaměstnanost </a:t>
            </a:r>
            <a:r>
              <a:rPr lang="cs-CZ" sz="1800" dirty="0" smtClean="0"/>
              <a:t>na </a:t>
            </a:r>
            <a:r>
              <a:rPr lang="cs-CZ" sz="1800" dirty="0"/>
              <a:t>projekt </a:t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sz="1800" b="1" dirty="0"/>
              <a:t>Dobré dílo – Sociální firma Farní charity Beroun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/>
              <a:t> 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b="1" dirty="0"/>
              <a:t>CZ. 1.04. /3.1.06/30.00748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 </a:t>
            </a:r>
            <a:br>
              <a:rPr lang="cs-CZ" sz="1800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8391"/>
            <a:ext cx="8151618" cy="10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28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315668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11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075240" cy="15093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>Dobré </a:t>
            </a:r>
            <a:r>
              <a:rPr lang="cs-CZ" sz="4400" dirty="0" smtClean="0"/>
              <a:t>dílo - ŽENSKÁ </a:t>
            </a:r>
            <a:r>
              <a:rPr lang="cs-CZ" sz="4400" dirty="0"/>
              <a:t>SEKCE</a:t>
            </a:r>
            <a:br>
              <a:rPr lang="cs-CZ" sz="4400" dirty="0"/>
            </a:b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9712" y="2852935"/>
            <a:ext cx="4824536" cy="1800201"/>
          </a:xfrm>
        </p:spPr>
        <p:txBody>
          <a:bodyPr>
            <a:normAutofit/>
          </a:bodyPr>
          <a:lstStyle/>
          <a:p>
            <a:r>
              <a:rPr lang="cs-CZ" dirty="0" smtClean="0"/>
              <a:t>praní</a:t>
            </a:r>
          </a:p>
          <a:p>
            <a:endParaRPr lang="cs-CZ" dirty="0" smtClean="0"/>
          </a:p>
          <a:p>
            <a:r>
              <a:rPr lang="cs-CZ" dirty="0" smtClean="0"/>
              <a:t>žehlení  a mandlování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29200"/>
            <a:ext cx="2498427" cy="7129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JITKA\FARNÍ CHARITA\Dobré dílo SOCIÁLNÍ FIRMA\letáky\vyrez Fejfarov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5"/>
            <a:ext cx="6336704" cy="51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2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JITKA\FARNÍ CHARITA\Dobré dílo SOCIÁLNÍ FIRMA\letáky\vyrez zeny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4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73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Dobré dílo - MUŽSKÁ SEKCE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2492896"/>
            <a:ext cx="5832648" cy="3633267"/>
          </a:xfrm>
        </p:spPr>
        <p:txBody>
          <a:bodyPr/>
          <a:lstStyle/>
          <a:p>
            <a:r>
              <a:rPr lang="cs-CZ" dirty="0" smtClean="0"/>
              <a:t>vyklízecí práce</a:t>
            </a:r>
          </a:p>
          <a:p>
            <a:endParaRPr lang="cs-CZ" dirty="0" smtClean="0"/>
          </a:p>
          <a:p>
            <a:r>
              <a:rPr lang="cs-CZ" dirty="0" smtClean="0"/>
              <a:t>drobné bourací a stavební práce</a:t>
            </a:r>
          </a:p>
          <a:p>
            <a:endParaRPr lang="cs-CZ" dirty="0" smtClean="0"/>
          </a:p>
          <a:p>
            <a:r>
              <a:rPr lang="cs-CZ" dirty="0" smtClean="0"/>
              <a:t>zateplování půd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229200"/>
            <a:ext cx="2498427" cy="7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4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JITKA\FARNÍ CHARITA\Dobré dílo SOCIÁLNÍ FIRMA\letáky\vyrez Andr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45932" cy="39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3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ITKA\FARNÍ CHARITA\Dobré dílo SOCIÁLNÍ FIRMA\letáky\vyrez muzi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59040" cy="47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77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2638038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623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JITKA\FARNÍ CHARITA\Dobré dílo SOCIÁLNÍ FIRMA\balonky\DOBRÉ DÍLO -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9015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JITKA\FARNÍ CHARITA\Dobré dílo SOCIÁLNÍ FIRMA\tužky\Tuzka_dobre_dilo_simulace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89240"/>
            <a:ext cx="820891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66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JITKA\FARNÍ CHARITA\FOTOGALERIE\petanque\peta30.6\DSC08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308987" cy="32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JITKA\FARNÍ CHARITA\Dobré dílo SOCIÁLNÍ FIRMA\obchod\DSC086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006044" cy="45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JITKA\FARNÍ CHARITA\Dobré dílo SOCIÁLNÍ FIRMA\polep auta\auto vyrez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2" y="3924436"/>
            <a:ext cx="3528393" cy="26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JITKA\FARNÍ CHARITA\Dobré dílo SOCIÁLNÍ FIRMA\logo s mps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2789"/>
            <a:ext cx="5098580" cy="6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501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628800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Dobré </a:t>
            </a:r>
            <a:r>
              <a:rPr lang="cs-CZ" sz="4400" b="1" dirty="0" smtClean="0">
                <a:solidFill>
                  <a:schemeClr val="tx2"/>
                </a:solidFill>
              </a:rPr>
              <a:t>dílo</a:t>
            </a:r>
            <a:br>
              <a:rPr lang="cs-CZ" sz="4400" b="1" dirty="0" smtClean="0">
                <a:solidFill>
                  <a:schemeClr val="tx2"/>
                </a:solidFill>
              </a:rPr>
            </a:br>
            <a:r>
              <a:rPr lang="cs-CZ" sz="4400" b="1" dirty="0" smtClean="0">
                <a:solidFill>
                  <a:schemeClr val="tx2"/>
                </a:solidFill>
              </a:rPr>
              <a:t/>
            </a:r>
            <a:br>
              <a:rPr lang="cs-CZ" sz="4400" b="1" dirty="0" smtClean="0">
                <a:solidFill>
                  <a:schemeClr val="tx2"/>
                </a:solidFill>
              </a:rPr>
            </a:br>
            <a:r>
              <a:rPr lang="cs-CZ" sz="2400" b="1" dirty="0" smtClean="0">
                <a:solidFill>
                  <a:schemeClr val="tx2"/>
                </a:solidFill>
              </a:rPr>
              <a:t>sociální </a:t>
            </a:r>
            <a:r>
              <a:rPr lang="cs-CZ" sz="2400" b="1" dirty="0">
                <a:solidFill>
                  <a:schemeClr val="tx2"/>
                </a:solidFill>
              </a:rPr>
              <a:t>firma Farní charity </a:t>
            </a:r>
            <a:r>
              <a:rPr lang="cs-CZ" sz="2400" b="1" dirty="0" smtClean="0">
                <a:solidFill>
                  <a:schemeClr val="tx2"/>
                </a:solidFill>
              </a:rPr>
              <a:t>Beroun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83" y="3994487"/>
            <a:ext cx="6297920" cy="21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3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5099" y="415082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/>
                </a:solidFill>
              </a:rPr>
              <a:t>sociální </a:t>
            </a:r>
            <a:r>
              <a:rPr lang="cs-CZ" sz="2400" b="1" dirty="0">
                <a:solidFill>
                  <a:schemeClr val="tx2"/>
                </a:solidFill>
              </a:rPr>
              <a:t>firma Farní charity </a:t>
            </a:r>
            <a:r>
              <a:rPr lang="cs-CZ" sz="2400" b="1" dirty="0" smtClean="0">
                <a:solidFill>
                  <a:schemeClr val="tx2"/>
                </a:solidFill>
              </a:rPr>
              <a:t>Beroun</a:t>
            </a:r>
          </a:p>
          <a:p>
            <a:pPr algn="ctr"/>
            <a:endParaRPr lang="cs-CZ" sz="2400" b="1" dirty="0">
              <a:solidFill>
                <a:schemeClr val="tx2"/>
              </a:solidFill>
            </a:endParaRPr>
          </a:p>
          <a:p>
            <a:pPr algn="ctr"/>
            <a:endParaRPr lang="cs-CZ" sz="24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900" b="1" dirty="0" smtClean="0">
                <a:solidFill>
                  <a:schemeClr val="tx2"/>
                </a:solidFill>
              </a:rPr>
              <a:t>Jitka Papežová</a:t>
            </a:r>
            <a:endParaRPr lang="cs-CZ" sz="900" b="1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9" y="1268760"/>
            <a:ext cx="6297920" cy="21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6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096000" cy="2310384"/>
          </a:xfrm>
        </p:spPr>
      </p:pic>
    </p:spTree>
    <p:extLst>
      <p:ext uri="{BB962C8B-B14F-4D97-AF65-F5344CB8AC3E}">
        <p14:creationId xmlns:p14="http://schemas.microsoft.com/office/powerpoint/2010/main" val="1886316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Farní charita Beroun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je tu pro toho, kdo je starý a potřebuje pomoc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8" y="2144154"/>
            <a:ext cx="3798992" cy="3589102"/>
          </a:xfrm>
        </p:spPr>
      </p:pic>
    </p:spTree>
    <p:extLst>
      <p:ext uri="{BB962C8B-B14F-4D97-AF65-F5344CB8AC3E}">
        <p14:creationId xmlns:p14="http://schemas.microsoft.com/office/powerpoint/2010/main" val="174414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785597" cy="3576448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204864"/>
            <a:ext cx="38590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81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/>
              <a:t>Farní charita Beroun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je </a:t>
            </a:r>
            <a:r>
              <a:rPr lang="cs-CZ" sz="2700" dirty="0"/>
              <a:t>tu pro </a:t>
            </a:r>
            <a:r>
              <a:rPr lang="cs-CZ" sz="2700" dirty="0" smtClean="0"/>
              <a:t>rodiny, které se dostaly do nesnází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913632" cy="3593592"/>
          </a:xfrm>
        </p:spPr>
      </p:pic>
    </p:spTree>
    <p:extLst>
      <p:ext uri="{BB962C8B-B14F-4D97-AF65-F5344CB8AC3E}">
        <p14:creationId xmlns:p14="http://schemas.microsoft.com/office/powerpoint/2010/main" val="184643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913632" cy="359359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104456" cy="38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dirty="0" smtClean="0"/>
              <a:t>Farní charita Beroun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je </a:t>
            </a:r>
            <a:r>
              <a:rPr lang="cs-CZ" sz="2700" dirty="0"/>
              <a:t>tu pro toho, kdo </a:t>
            </a:r>
            <a:r>
              <a:rPr lang="cs-CZ" sz="2700" dirty="0" smtClean="0"/>
              <a:t>nemá kde bydlet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959352" cy="3578352"/>
          </a:xfrm>
        </p:spPr>
      </p:pic>
    </p:spTree>
    <p:extLst>
      <p:ext uri="{BB962C8B-B14F-4D97-AF65-F5344CB8AC3E}">
        <p14:creationId xmlns:p14="http://schemas.microsoft.com/office/powerpoint/2010/main" val="503155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959352" cy="35783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22" y="2060848"/>
            <a:ext cx="396679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3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007BBE-C86A-4E22-80B2-EB223F11FD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0</TotalTime>
  <Words>171</Words>
  <Application>Microsoft Office PowerPoint</Application>
  <PresentationFormat>Předvádění na obrazovce (4:3)</PresentationFormat>
  <Paragraphs>56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Project Status Report</vt:lpstr>
      <vt:lpstr>Rozhodnutí o poskytnutí dotace   č.: OP LZZ – ZS 824 – 622/2014      vydané Ministerstvem práce a sociálních věcí v rámci Operačního programu Lidské zdroje a zaměstnanost na projekt    Dobré dílo – Sociální firma Farní charity Beroun   CZ. 1.04. /3.1.06/30.00748      </vt:lpstr>
      <vt:lpstr>Prezentace aplikace PowerPoint</vt:lpstr>
      <vt:lpstr>Prezentace aplikace PowerPoint</vt:lpstr>
      <vt:lpstr>Farní charita Beroun je tu pro toho, kdo je starý a potřebuje pomoc</vt:lpstr>
      <vt:lpstr>Prezentace aplikace PowerPoint</vt:lpstr>
      <vt:lpstr>Farní charita Beroun je tu pro rodiny, které se dostaly do nesnází</vt:lpstr>
      <vt:lpstr>Prezentace aplikace PowerPoint</vt:lpstr>
      <vt:lpstr>Farní charita Beroun je tu pro toho, kdo nemá kde bydlet</vt:lpstr>
      <vt:lpstr>Prezentace aplikace PowerPoint</vt:lpstr>
      <vt:lpstr>Prezentace aplikace PowerPoint</vt:lpstr>
      <vt:lpstr>Dobré dílo - ŽENSKÁ SEKCE   </vt:lpstr>
      <vt:lpstr>Prezentace aplikace PowerPoint</vt:lpstr>
      <vt:lpstr>Prezentace aplikace PowerPoint</vt:lpstr>
      <vt:lpstr>Dobré dílo - MUŽSKÁ SEKCE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2015-02-06T12:55:49Z</dcterms:created>
  <dcterms:modified xsi:type="dcterms:W3CDTF">2015-02-13T08:15:39Z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